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gif" ContentType="image/gif"/>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4"/>
  </p:notesMasterIdLst>
  <p:sldIdLst>
    <p:sldId id="256" r:id="rId3"/>
    <p:sldId id="303" r:id="rId4"/>
    <p:sldId id="304" r:id="rId5"/>
    <p:sldId id="305" r:id="rId6"/>
    <p:sldId id="306" r:id="rId7"/>
    <p:sldId id="307" r:id="rId8"/>
    <p:sldId id="320" r:id="rId9"/>
    <p:sldId id="321" r:id="rId10"/>
    <p:sldId id="322" r:id="rId11"/>
    <p:sldId id="323" r:id="rId12"/>
    <p:sldId id="324" r:id="rId13"/>
    <p:sldId id="325" r:id="rId14"/>
    <p:sldId id="326" r:id="rId15"/>
    <p:sldId id="332" r:id="rId16"/>
    <p:sldId id="333" r:id="rId17"/>
    <p:sldId id="334" r:id="rId18"/>
    <p:sldId id="343" r:id="rId19"/>
    <p:sldId id="335" r:id="rId20"/>
    <p:sldId id="345" r:id="rId21"/>
    <p:sldId id="344" r:id="rId22"/>
    <p:sldId id="342" r:id="rId23"/>
    <p:sldId id="341" r:id="rId24"/>
    <p:sldId id="340" r:id="rId25"/>
    <p:sldId id="346" r:id="rId26"/>
    <p:sldId id="349" r:id="rId27"/>
    <p:sldId id="361" r:id="rId28"/>
    <p:sldId id="348" r:id="rId29"/>
    <p:sldId id="283" r:id="rId30"/>
    <p:sldId id="285" r:id="rId31"/>
    <p:sldId id="350" r:id="rId32"/>
    <p:sldId id="351" r:id="rId33"/>
    <p:sldId id="347" r:id="rId34"/>
    <p:sldId id="352" r:id="rId35"/>
    <p:sldId id="353" r:id="rId36"/>
    <p:sldId id="354" r:id="rId37"/>
    <p:sldId id="355" r:id="rId38"/>
    <p:sldId id="356" r:id="rId39"/>
    <p:sldId id="357" r:id="rId40"/>
    <p:sldId id="358" r:id="rId41"/>
    <p:sldId id="359" r:id="rId42"/>
    <p:sldId id="360" r:id="rId4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1" d="100"/>
          <a:sy n="71" d="100"/>
        </p:scale>
        <p:origin x="-57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6B09F99-F4D5-440B-AB0F-67B1FC5A2518}" type="doc">
      <dgm:prSet loTypeId="urn:microsoft.com/office/officeart/2005/8/layout/hierarchy6" loCatId="hierarchy" qsTypeId="urn:microsoft.com/office/officeart/2005/8/quickstyle/simple1" qsCatId="simple" csTypeId="urn:microsoft.com/office/officeart/2005/8/colors/accent1_2" csCatId="accent1" phldr="1"/>
      <dgm:spPr>
        <a:scene3d>
          <a:camera prst="orthographicFront"/>
          <a:lightRig rig="twoPt" dir="t"/>
        </a:scene3d>
      </dgm:spPr>
      <dgm:t>
        <a:bodyPr/>
        <a:lstStyle/>
        <a:p>
          <a:endParaRPr lang="zh-CN" altLang="en-US"/>
        </a:p>
      </dgm:t>
    </dgm:pt>
    <dgm:pt modelId="{375AB071-15F3-4C76-8D64-3E0079F86819}">
      <dgm:prSet phldrT="[文本]" custT="1"/>
      <dgm:spPr>
        <a:scene3d>
          <a:camera prst="orthographicFront"/>
          <a:lightRig rig="twoPt" dir="t"/>
        </a:scene3d>
        <a:sp3d extrusionH="76200" contourW="12700" prstMaterial="flat">
          <a:bevelT prst="slope"/>
          <a:bevelB/>
          <a:extrusionClr>
            <a:schemeClr val="accent2"/>
          </a:extrusionClr>
          <a:contourClr>
            <a:schemeClr val="bg1"/>
          </a:contourClr>
        </a:sp3d>
      </dgm:spPr>
      <dgm:t>
        <a:bodyPr/>
        <a:lstStyle/>
        <a:p>
          <a:r>
            <a:rPr lang="zh-CN" altLang="en-US" sz="2400" dirty="0" smtClean="0">
              <a:solidFill>
                <a:schemeClr val="tx2"/>
              </a:solidFill>
              <a:latin typeface="方正粗圆简体" pitchFamily="65" charset="-122"/>
              <a:ea typeface="方正粗圆简体" pitchFamily="65" charset="-122"/>
            </a:rPr>
            <a:t>有无联会</a:t>
          </a:r>
          <a:endParaRPr lang="zh-CN" altLang="en-US" sz="2400" dirty="0">
            <a:solidFill>
              <a:schemeClr val="tx2"/>
            </a:solidFill>
            <a:latin typeface="方正粗圆简体" pitchFamily="65" charset="-122"/>
            <a:ea typeface="方正粗圆简体" pitchFamily="65" charset="-122"/>
          </a:endParaRPr>
        </a:p>
      </dgm:t>
    </dgm:pt>
    <dgm:pt modelId="{96A78665-68CA-438A-8336-07AA6CC9EC44}" type="parTrans" cxnId="{856E6B30-D129-4B90-A686-CC197CAE02B9}">
      <dgm:prSet/>
      <dgm:spPr/>
      <dgm:t>
        <a:bodyPr/>
        <a:lstStyle/>
        <a:p>
          <a:endParaRPr lang="zh-CN" altLang="en-US" sz="2400">
            <a:solidFill>
              <a:schemeClr val="tx2"/>
            </a:solidFill>
            <a:latin typeface="方正粗圆简体" pitchFamily="65" charset="-122"/>
            <a:ea typeface="方正粗圆简体" pitchFamily="65" charset="-122"/>
          </a:endParaRPr>
        </a:p>
      </dgm:t>
    </dgm:pt>
    <dgm:pt modelId="{0CB33F13-ECC4-482C-A158-FC250121AB83}" type="sibTrans" cxnId="{856E6B30-D129-4B90-A686-CC197CAE02B9}">
      <dgm:prSet/>
      <dgm:spPr/>
      <dgm:t>
        <a:bodyPr/>
        <a:lstStyle/>
        <a:p>
          <a:endParaRPr lang="zh-CN" altLang="en-US" sz="2400">
            <a:solidFill>
              <a:schemeClr val="tx2"/>
            </a:solidFill>
            <a:latin typeface="方正粗圆简体" pitchFamily="65" charset="-122"/>
            <a:ea typeface="方正粗圆简体" pitchFamily="65" charset="-122"/>
          </a:endParaRPr>
        </a:p>
      </dgm:t>
    </dgm:pt>
    <dgm:pt modelId="{55868F61-113E-499C-92C4-2B8161248346}">
      <dgm:prSet phldrT="[文本]" custT="1"/>
      <dgm:spPr>
        <a:scene3d>
          <a:camera prst="orthographicFront"/>
          <a:lightRig rig="twoPt" dir="t"/>
        </a:scene3d>
        <a:sp3d extrusionH="76200" contourW="12700" prstMaterial="flat">
          <a:bevelT prst="slope"/>
          <a:bevelB/>
          <a:extrusionClr>
            <a:schemeClr val="accent2"/>
          </a:extrusionClr>
          <a:contourClr>
            <a:schemeClr val="bg1"/>
          </a:contourClr>
        </a:sp3d>
      </dgm:spPr>
      <dgm:t>
        <a:bodyPr/>
        <a:lstStyle/>
        <a:p>
          <a:r>
            <a:rPr lang="zh-CN" altLang="en-US" sz="2400" dirty="0" smtClean="0">
              <a:solidFill>
                <a:schemeClr val="tx2"/>
              </a:solidFill>
              <a:latin typeface="方正粗圆简体" pitchFamily="65" charset="-122"/>
              <a:ea typeface="方正粗圆简体" pitchFamily="65" charset="-122"/>
            </a:rPr>
            <a:t>无联会看有无同源染色体</a:t>
          </a:r>
          <a:endParaRPr lang="zh-CN" altLang="en-US" sz="2400" dirty="0">
            <a:solidFill>
              <a:schemeClr val="tx2"/>
            </a:solidFill>
            <a:latin typeface="方正粗圆简体" pitchFamily="65" charset="-122"/>
            <a:ea typeface="方正粗圆简体" pitchFamily="65" charset="-122"/>
          </a:endParaRPr>
        </a:p>
      </dgm:t>
    </dgm:pt>
    <dgm:pt modelId="{B466F71B-E7AC-4795-BFF6-2A6B7CE664AA}" type="parTrans" cxnId="{578FEDE7-F46E-4FA7-95DD-0B3923A5E41A}">
      <dgm:prSet custT="1"/>
      <dgm:spPr>
        <a:scene3d>
          <a:camera prst="orthographicFront"/>
          <a:lightRig rig="twoPt" dir="t"/>
        </a:scene3d>
        <a:sp3d extrusionH="76200" contourW="12700" prstMaterial="flat">
          <a:bevelT prst="slope"/>
          <a:bevelB/>
          <a:extrusionClr>
            <a:schemeClr val="accent2"/>
          </a:extrusionClr>
          <a:contourClr>
            <a:schemeClr val="bg1"/>
          </a:contourClr>
        </a:sp3d>
      </dgm:spPr>
      <dgm:t>
        <a:bodyPr/>
        <a:lstStyle/>
        <a:p>
          <a:endParaRPr lang="zh-CN" altLang="en-US" sz="2400">
            <a:solidFill>
              <a:schemeClr val="tx2"/>
            </a:solidFill>
            <a:latin typeface="方正粗圆简体" pitchFamily="65" charset="-122"/>
            <a:ea typeface="方正粗圆简体" pitchFamily="65" charset="-122"/>
          </a:endParaRPr>
        </a:p>
      </dgm:t>
    </dgm:pt>
    <dgm:pt modelId="{EED4EA26-0D06-4480-92D1-C098FD7C10F0}" type="sibTrans" cxnId="{578FEDE7-F46E-4FA7-95DD-0B3923A5E41A}">
      <dgm:prSet/>
      <dgm:spPr/>
      <dgm:t>
        <a:bodyPr/>
        <a:lstStyle/>
        <a:p>
          <a:endParaRPr lang="zh-CN" altLang="en-US" sz="2400">
            <a:solidFill>
              <a:schemeClr val="tx2"/>
            </a:solidFill>
            <a:latin typeface="方正粗圆简体" pitchFamily="65" charset="-122"/>
            <a:ea typeface="方正粗圆简体" pitchFamily="65" charset="-122"/>
          </a:endParaRPr>
        </a:p>
      </dgm:t>
    </dgm:pt>
    <dgm:pt modelId="{536CC7D4-ACB4-4B43-962C-33565F4DB3C0}">
      <dgm:prSet phldrT="[文本]" custT="1"/>
      <dgm:spPr>
        <a:scene3d>
          <a:camera prst="orthographicFront"/>
          <a:lightRig rig="twoPt" dir="t"/>
        </a:scene3d>
        <a:sp3d extrusionH="76200" contourW="12700" prstMaterial="flat">
          <a:bevelT prst="slope"/>
          <a:bevelB/>
          <a:extrusionClr>
            <a:schemeClr val="accent2"/>
          </a:extrusionClr>
          <a:contourClr>
            <a:schemeClr val="bg1"/>
          </a:contourClr>
        </a:sp3d>
      </dgm:spPr>
      <dgm:t>
        <a:bodyPr/>
        <a:lstStyle/>
        <a:p>
          <a:r>
            <a:rPr lang="zh-CN" altLang="en-US" sz="2400" dirty="0" smtClean="0">
              <a:solidFill>
                <a:schemeClr val="tx2"/>
              </a:solidFill>
              <a:latin typeface="方正粗圆简体" pitchFamily="65" charset="-122"/>
              <a:ea typeface="方正粗圆简体" pitchFamily="65" charset="-122"/>
            </a:rPr>
            <a:t>有同源染色体是有丝分裂</a:t>
          </a:r>
          <a:endParaRPr lang="zh-CN" altLang="en-US" sz="2400" dirty="0">
            <a:solidFill>
              <a:schemeClr val="tx2"/>
            </a:solidFill>
            <a:latin typeface="方正粗圆简体" pitchFamily="65" charset="-122"/>
            <a:ea typeface="方正粗圆简体" pitchFamily="65" charset="-122"/>
          </a:endParaRPr>
        </a:p>
      </dgm:t>
    </dgm:pt>
    <dgm:pt modelId="{6D15316D-61BC-4296-8196-EB91B5CD4ED4}" type="parTrans" cxnId="{30630B7B-D908-46EB-A09A-65C0574C842C}">
      <dgm:prSet custT="1"/>
      <dgm:spPr>
        <a:scene3d>
          <a:camera prst="orthographicFront"/>
          <a:lightRig rig="twoPt" dir="t"/>
        </a:scene3d>
        <a:sp3d extrusionH="76200" contourW="12700" prstMaterial="flat">
          <a:bevelT prst="slope"/>
          <a:bevelB/>
          <a:extrusionClr>
            <a:schemeClr val="accent2"/>
          </a:extrusionClr>
          <a:contourClr>
            <a:schemeClr val="bg1"/>
          </a:contourClr>
        </a:sp3d>
      </dgm:spPr>
      <dgm:t>
        <a:bodyPr/>
        <a:lstStyle/>
        <a:p>
          <a:endParaRPr lang="zh-CN" altLang="en-US" sz="2400">
            <a:solidFill>
              <a:schemeClr val="tx2"/>
            </a:solidFill>
            <a:latin typeface="方正粗圆简体" pitchFamily="65" charset="-122"/>
            <a:ea typeface="方正粗圆简体" pitchFamily="65" charset="-122"/>
          </a:endParaRPr>
        </a:p>
      </dgm:t>
    </dgm:pt>
    <dgm:pt modelId="{7C5CBBB8-6F46-41F9-905F-0243561174D3}" type="sibTrans" cxnId="{30630B7B-D908-46EB-A09A-65C0574C842C}">
      <dgm:prSet/>
      <dgm:spPr/>
      <dgm:t>
        <a:bodyPr/>
        <a:lstStyle/>
        <a:p>
          <a:endParaRPr lang="zh-CN" altLang="en-US" sz="2400">
            <a:solidFill>
              <a:schemeClr val="tx2"/>
            </a:solidFill>
            <a:latin typeface="方正粗圆简体" pitchFamily="65" charset="-122"/>
            <a:ea typeface="方正粗圆简体" pitchFamily="65" charset="-122"/>
          </a:endParaRPr>
        </a:p>
      </dgm:t>
    </dgm:pt>
    <dgm:pt modelId="{F3657B6F-E313-4F78-A8B9-8F82307C0279}">
      <dgm:prSet phldrT="[文本]" custT="1"/>
      <dgm:spPr>
        <a:scene3d>
          <a:camera prst="orthographicFront"/>
          <a:lightRig rig="twoPt" dir="t"/>
        </a:scene3d>
        <a:sp3d extrusionH="76200" contourW="12700" prstMaterial="flat">
          <a:bevelT prst="slope"/>
          <a:bevelB/>
          <a:extrusionClr>
            <a:schemeClr val="accent2"/>
          </a:extrusionClr>
          <a:contourClr>
            <a:schemeClr val="bg1"/>
          </a:contourClr>
        </a:sp3d>
      </dgm:spPr>
      <dgm:t>
        <a:bodyPr/>
        <a:lstStyle/>
        <a:p>
          <a:pPr algn="l"/>
          <a:r>
            <a:rPr lang="zh-CN" altLang="en-US" sz="2400" dirty="0" smtClean="0">
              <a:solidFill>
                <a:schemeClr val="tx2"/>
              </a:solidFill>
              <a:latin typeface="方正粗圆简体" pitchFamily="65" charset="-122"/>
              <a:ea typeface="方正粗圆简体" pitchFamily="65" charset="-122"/>
            </a:rPr>
            <a:t>无同源染色体是次级精（卵）母细胞</a:t>
          </a:r>
          <a:r>
            <a:rPr lang="zh-CN" altLang="en-US" sz="2400" baseline="0" dirty="0" smtClean="0">
              <a:solidFill>
                <a:schemeClr val="tx2"/>
              </a:solidFill>
              <a:latin typeface="方正粗圆简体" pitchFamily="65" charset="-122"/>
              <a:ea typeface="方正粗圆简体" pitchFamily="65" charset="-122"/>
            </a:rPr>
            <a:t> 、极体、配子</a:t>
          </a:r>
          <a:endParaRPr lang="zh-CN" altLang="en-US" sz="2400" dirty="0">
            <a:solidFill>
              <a:schemeClr val="tx2"/>
            </a:solidFill>
            <a:latin typeface="方正粗圆简体" pitchFamily="65" charset="-122"/>
            <a:ea typeface="方正粗圆简体" pitchFamily="65" charset="-122"/>
          </a:endParaRPr>
        </a:p>
      </dgm:t>
    </dgm:pt>
    <dgm:pt modelId="{612295C6-A9D8-4F53-8DC6-BC784EAEC69A}" type="parTrans" cxnId="{430848E9-7881-4F19-9EFE-4A9E78DD11DE}">
      <dgm:prSet custT="1"/>
      <dgm:spPr>
        <a:scene3d>
          <a:camera prst="orthographicFront"/>
          <a:lightRig rig="twoPt" dir="t"/>
        </a:scene3d>
        <a:sp3d extrusionH="76200" contourW="12700" prstMaterial="flat">
          <a:bevelT prst="slope"/>
          <a:bevelB/>
          <a:extrusionClr>
            <a:schemeClr val="accent2"/>
          </a:extrusionClr>
          <a:contourClr>
            <a:schemeClr val="bg1"/>
          </a:contourClr>
        </a:sp3d>
      </dgm:spPr>
      <dgm:t>
        <a:bodyPr/>
        <a:lstStyle/>
        <a:p>
          <a:endParaRPr lang="zh-CN" altLang="en-US" sz="2400">
            <a:solidFill>
              <a:schemeClr val="tx2"/>
            </a:solidFill>
            <a:latin typeface="方正粗圆简体" pitchFamily="65" charset="-122"/>
            <a:ea typeface="方正粗圆简体" pitchFamily="65" charset="-122"/>
          </a:endParaRPr>
        </a:p>
      </dgm:t>
    </dgm:pt>
    <dgm:pt modelId="{F98D6A77-A0F3-411B-9D5B-EC304F4EE62D}" type="sibTrans" cxnId="{430848E9-7881-4F19-9EFE-4A9E78DD11DE}">
      <dgm:prSet/>
      <dgm:spPr/>
      <dgm:t>
        <a:bodyPr/>
        <a:lstStyle/>
        <a:p>
          <a:endParaRPr lang="zh-CN" altLang="en-US" sz="2400">
            <a:solidFill>
              <a:schemeClr val="tx2"/>
            </a:solidFill>
            <a:latin typeface="方正粗圆简体" pitchFamily="65" charset="-122"/>
            <a:ea typeface="方正粗圆简体" pitchFamily="65" charset="-122"/>
          </a:endParaRPr>
        </a:p>
      </dgm:t>
    </dgm:pt>
    <dgm:pt modelId="{676B7662-AFDF-48C4-8EB7-E7776D4D3F92}">
      <dgm:prSet phldrT="[文本]" custT="1"/>
      <dgm:spPr>
        <a:scene3d>
          <a:camera prst="orthographicFront"/>
          <a:lightRig rig="twoPt" dir="t"/>
        </a:scene3d>
        <a:sp3d extrusionH="76200" contourW="12700" prstMaterial="flat">
          <a:bevelT prst="slope"/>
          <a:bevelB/>
          <a:extrusionClr>
            <a:schemeClr val="accent2"/>
          </a:extrusionClr>
          <a:contourClr>
            <a:schemeClr val="bg1"/>
          </a:contourClr>
        </a:sp3d>
      </dgm:spPr>
      <dgm:t>
        <a:bodyPr/>
        <a:lstStyle/>
        <a:p>
          <a:r>
            <a:rPr lang="zh-CN" altLang="en-US" sz="2400" dirty="0" smtClean="0">
              <a:solidFill>
                <a:schemeClr val="tx2"/>
              </a:solidFill>
              <a:latin typeface="方正粗圆简体" pitchFamily="65" charset="-122"/>
              <a:ea typeface="方正粗圆简体" pitchFamily="65" charset="-122"/>
            </a:rPr>
            <a:t>有联会</a:t>
          </a:r>
          <a:endParaRPr lang="zh-CN" altLang="en-US" sz="2400" dirty="0">
            <a:solidFill>
              <a:schemeClr val="tx2"/>
            </a:solidFill>
            <a:latin typeface="方正粗圆简体" pitchFamily="65" charset="-122"/>
            <a:ea typeface="方正粗圆简体" pitchFamily="65" charset="-122"/>
          </a:endParaRPr>
        </a:p>
      </dgm:t>
    </dgm:pt>
    <dgm:pt modelId="{6263DD24-BB5B-492C-8A2E-77A7D6BCD2F1}" type="parTrans" cxnId="{197B8A47-738F-405B-BEE8-2C907FAB8CC7}">
      <dgm:prSet custT="1"/>
      <dgm:spPr>
        <a:scene3d>
          <a:camera prst="orthographicFront"/>
          <a:lightRig rig="twoPt" dir="t"/>
        </a:scene3d>
        <a:sp3d extrusionH="76200" contourW="12700" prstMaterial="flat">
          <a:bevelT prst="slope"/>
          <a:bevelB/>
          <a:extrusionClr>
            <a:schemeClr val="accent2"/>
          </a:extrusionClr>
          <a:contourClr>
            <a:schemeClr val="bg1"/>
          </a:contourClr>
        </a:sp3d>
      </dgm:spPr>
      <dgm:t>
        <a:bodyPr/>
        <a:lstStyle/>
        <a:p>
          <a:endParaRPr lang="zh-CN" altLang="en-US" sz="2400">
            <a:solidFill>
              <a:schemeClr val="tx2"/>
            </a:solidFill>
            <a:latin typeface="方正粗圆简体" pitchFamily="65" charset="-122"/>
            <a:ea typeface="方正粗圆简体" pitchFamily="65" charset="-122"/>
          </a:endParaRPr>
        </a:p>
      </dgm:t>
    </dgm:pt>
    <dgm:pt modelId="{68321760-8EC7-4C20-87D9-FE6DC77A5FBF}" type="sibTrans" cxnId="{197B8A47-738F-405B-BEE8-2C907FAB8CC7}">
      <dgm:prSet/>
      <dgm:spPr/>
      <dgm:t>
        <a:bodyPr/>
        <a:lstStyle/>
        <a:p>
          <a:endParaRPr lang="zh-CN" altLang="en-US" sz="2400">
            <a:solidFill>
              <a:schemeClr val="tx2"/>
            </a:solidFill>
            <a:latin typeface="方正粗圆简体" pitchFamily="65" charset="-122"/>
            <a:ea typeface="方正粗圆简体" pitchFamily="65" charset="-122"/>
          </a:endParaRPr>
        </a:p>
      </dgm:t>
    </dgm:pt>
    <dgm:pt modelId="{2C2CBBC7-F9AB-4282-A806-1F92AF0BE3DE}">
      <dgm:prSet phldrT="[文本]" custT="1"/>
      <dgm:spPr>
        <a:scene3d>
          <a:camera prst="orthographicFront"/>
          <a:lightRig rig="twoPt" dir="t"/>
        </a:scene3d>
        <a:sp3d extrusionH="76200" contourW="12700" prstMaterial="flat">
          <a:bevelT prst="slope"/>
          <a:bevelB/>
          <a:extrusionClr>
            <a:schemeClr val="accent2"/>
          </a:extrusionClr>
          <a:contourClr>
            <a:schemeClr val="bg1"/>
          </a:contourClr>
        </a:sp3d>
      </dgm:spPr>
      <dgm:t>
        <a:bodyPr/>
        <a:lstStyle/>
        <a:p>
          <a:r>
            <a:rPr lang="zh-CN" altLang="en-US" sz="2400" dirty="0" smtClean="0">
              <a:solidFill>
                <a:schemeClr val="tx2"/>
              </a:solidFill>
              <a:latin typeface="方正粗圆简体" pitchFamily="65" charset="-122"/>
              <a:ea typeface="方正粗圆简体" pitchFamily="65" charset="-122"/>
            </a:rPr>
            <a:t>初级精（卵）母细胞</a:t>
          </a:r>
          <a:endParaRPr lang="en-US" altLang="zh-CN" sz="2400" dirty="0" smtClean="0">
            <a:solidFill>
              <a:schemeClr val="tx2"/>
            </a:solidFill>
            <a:latin typeface="方正粗圆简体" pitchFamily="65" charset="-122"/>
            <a:ea typeface="方正粗圆简体" pitchFamily="65" charset="-122"/>
          </a:endParaRPr>
        </a:p>
        <a:p>
          <a:r>
            <a:rPr lang="zh-CN" altLang="en-US" sz="2400" dirty="0" smtClean="0">
              <a:solidFill>
                <a:schemeClr val="tx2"/>
              </a:solidFill>
              <a:latin typeface="方正粗圆简体" pitchFamily="65" charset="-122"/>
              <a:ea typeface="方正粗圆简体" pitchFamily="65" charset="-122"/>
            </a:rPr>
            <a:t> </a:t>
          </a:r>
          <a:endParaRPr lang="zh-CN" altLang="en-US" sz="2400" dirty="0">
            <a:solidFill>
              <a:schemeClr val="tx2"/>
            </a:solidFill>
            <a:latin typeface="方正粗圆简体" pitchFamily="65" charset="-122"/>
            <a:ea typeface="方正粗圆简体" pitchFamily="65" charset="-122"/>
          </a:endParaRPr>
        </a:p>
      </dgm:t>
    </dgm:pt>
    <dgm:pt modelId="{8915085E-F736-473B-A704-EA39DA1E1E51}" type="parTrans" cxnId="{42E35B92-49EE-4D60-9B8E-FEDA13934C6F}">
      <dgm:prSet custT="1"/>
      <dgm:spPr>
        <a:scene3d>
          <a:camera prst="orthographicFront"/>
          <a:lightRig rig="twoPt" dir="t"/>
        </a:scene3d>
        <a:sp3d extrusionH="76200" contourW="12700" prstMaterial="flat">
          <a:bevelT prst="slope"/>
          <a:bevelB/>
          <a:extrusionClr>
            <a:schemeClr val="accent2"/>
          </a:extrusionClr>
          <a:contourClr>
            <a:schemeClr val="bg1"/>
          </a:contourClr>
        </a:sp3d>
      </dgm:spPr>
      <dgm:t>
        <a:bodyPr/>
        <a:lstStyle/>
        <a:p>
          <a:endParaRPr lang="zh-CN" altLang="en-US" sz="2400">
            <a:solidFill>
              <a:schemeClr val="tx2"/>
            </a:solidFill>
            <a:latin typeface="方正粗圆简体" pitchFamily="65" charset="-122"/>
            <a:ea typeface="方正粗圆简体" pitchFamily="65" charset="-122"/>
          </a:endParaRPr>
        </a:p>
      </dgm:t>
    </dgm:pt>
    <dgm:pt modelId="{B5A7237D-50AE-4B65-8DDE-35BBFABD83C9}" type="sibTrans" cxnId="{42E35B92-49EE-4D60-9B8E-FEDA13934C6F}">
      <dgm:prSet/>
      <dgm:spPr/>
      <dgm:t>
        <a:bodyPr/>
        <a:lstStyle/>
        <a:p>
          <a:endParaRPr lang="zh-CN" altLang="en-US" sz="2400">
            <a:solidFill>
              <a:schemeClr val="tx2"/>
            </a:solidFill>
            <a:latin typeface="方正粗圆简体" pitchFamily="65" charset="-122"/>
            <a:ea typeface="方正粗圆简体" pitchFamily="65" charset="-122"/>
          </a:endParaRPr>
        </a:p>
      </dgm:t>
    </dgm:pt>
    <dgm:pt modelId="{BB3EF4A6-75D6-4BD2-83BF-8BC918E6BCAB}" type="pres">
      <dgm:prSet presAssocID="{A6B09F99-F4D5-440B-AB0F-67B1FC5A2518}" presName="mainComposite" presStyleCnt="0">
        <dgm:presLayoutVars>
          <dgm:chPref val="1"/>
          <dgm:dir/>
          <dgm:animOne val="branch"/>
          <dgm:animLvl val="lvl"/>
          <dgm:resizeHandles val="exact"/>
        </dgm:presLayoutVars>
      </dgm:prSet>
      <dgm:spPr/>
      <dgm:t>
        <a:bodyPr/>
        <a:lstStyle/>
        <a:p>
          <a:endParaRPr lang="zh-CN" altLang="en-US"/>
        </a:p>
      </dgm:t>
    </dgm:pt>
    <dgm:pt modelId="{C2A184D5-01A2-47CE-ADB4-4F92A41EBD48}" type="pres">
      <dgm:prSet presAssocID="{A6B09F99-F4D5-440B-AB0F-67B1FC5A2518}" presName="hierFlow" presStyleCnt="0"/>
      <dgm:spPr>
        <a:scene3d>
          <a:camera prst="orthographicFront"/>
          <a:lightRig rig="twoPt" dir="t"/>
        </a:scene3d>
        <a:sp3d extrusionH="76200" contourW="12700" prstMaterial="flat">
          <a:extrusionClr>
            <a:schemeClr val="accent2"/>
          </a:extrusionClr>
          <a:contourClr>
            <a:schemeClr val="bg1"/>
          </a:contourClr>
        </a:sp3d>
      </dgm:spPr>
    </dgm:pt>
    <dgm:pt modelId="{C97C12EA-681A-4E5C-A1B7-A7853ED82491}" type="pres">
      <dgm:prSet presAssocID="{A6B09F99-F4D5-440B-AB0F-67B1FC5A2518}" presName="hierChild1" presStyleCnt="0">
        <dgm:presLayoutVars>
          <dgm:chPref val="1"/>
          <dgm:animOne val="branch"/>
          <dgm:animLvl val="lvl"/>
        </dgm:presLayoutVars>
      </dgm:prSet>
      <dgm:spPr>
        <a:scene3d>
          <a:camera prst="orthographicFront"/>
          <a:lightRig rig="twoPt" dir="t"/>
        </a:scene3d>
        <a:sp3d extrusionH="76200" contourW="12700" prstMaterial="flat">
          <a:extrusionClr>
            <a:schemeClr val="accent2"/>
          </a:extrusionClr>
          <a:contourClr>
            <a:schemeClr val="bg1"/>
          </a:contourClr>
        </a:sp3d>
      </dgm:spPr>
    </dgm:pt>
    <dgm:pt modelId="{5B63BA2B-BE9E-4ACA-8054-35A2EA1209A3}" type="pres">
      <dgm:prSet presAssocID="{375AB071-15F3-4C76-8D64-3E0079F86819}" presName="Name14" presStyleCnt="0"/>
      <dgm:spPr>
        <a:scene3d>
          <a:camera prst="orthographicFront"/>
          <a:lightRig rig="twoPt" dir="t"/>
        </a:scene3d>
        <a:sp3d extrusionH="76200" contourW="12700" prstMaterial="flat">
          <a:extrusionClr>
            <a:schemeClr val="accent2"/>
          </a:extrusionClr>
          <a:contourClr>
            <a:schemeClr val="bg1"/>
          </a:contourClr>
        </a:sp3d>
      </dgm:spPr>
    </dgm:pt>
    <dgm:pt modelId="{B91E70E7-A133-42C6-8DEA-D158D2342FC0}" type="pres">
      <dgm:prSet presAssocID="{375AB071-15F3-4C76-8D64-3E0079F86819}" presName="level1Shape" presStyleLbl="node0" presStyleIdx="0" presStyleCnt="1">
        <dgm:presLayoutVars>
          <dgm:chPref val="3"/>
        </dgm:presLayoutVars>
      </dgm:prSet>
      <dgm:spPr/>
      <dgm:t>
        <a:bodyPr/>
        <a:lstStyle/>
        <a:p>
          <a:endParaRPr lang="zh-CN" altLang="en-US"/>
        </a:p>
      </dgm:t>
    </dgm:pt>
    <dgm:pt modelId="{9FDA6893-4995-45F5-B30D-F5D82D35AE76}" type="pres">
      <dgm:prSet presAssocID="{375AB071-15F3-4C76-8D64-3E0079F86819}" presName="hierChild2" presStyleCnt="0"/>
      <dgm:spPr>
        <a:scene3d>
          <a:camera prst="orthographicFront"/>
          <a:lightRig rig="twoPt" dir="t"/>
        </a:scene3d>
        <a:sp3d extrusionH="76200" contourW="12700" prstMaterial="flat">
          <a:extrusionClr>
            <a:schemeClr val="accent2"/>
          </a:extrusionClr>
          <a:contourClr>
            <a:schemeClr val="bg1"/>
          </a:contourClr>
        </a:sp3d>
      </dgm:spPr>
    </dgm:pt>
    <dgm:pt modelId="{B7BC6DEA-E1A5-438F-A7D7-31D8EF8FA495}" type="pres">
      <dgm:prSet presAssocID="{B466F71B-E7AC-4795-BFF6-2A6B7CE664AA}" presName="Name19" presStyleLbl="parChTrans1D2" presStyleIdx="0" presStyleCnt="2"/>
      <dgm:spPr/>
      <dgm:t>
        <a:bodyPr/>
        <a:lstStyle/>
        <a:p>
          <a:endParaRPr lang="zh-CN" altLang="en-US"/>
        </a:p>
      </dgm:t>
    </dgm:pt>
    <dgm:pt modelId="{64A493B4-4C97-4DE9-8B92-D1DAE72AA02C}" type="pres">
      <dgm:prSet presAssocID="{55868F61-113E-499C-92C4-2B8161248346}" presName="Name21" presStyleCnt="0"/>
      <dgm:spPr>
        <a:scene3d>
          <a:camera prst="orthographicFront"/>
          <a:lightRig rig="twoPt" dir="t"/>
        </a:scene3d>
        <a:sp3d extrusionH="76200" contourW="12700" prstMaterial="flat">
          <a:extrusionClr>
            <a:schemeClr val="accent2"/>
          </a:extrusionClr>
          <a:contourClr>
            <a:schemeClr val="bg1"/>
          </a:contourClr>
        </a:sp3d>
      </dgm:spPr>
    </dgm:pt>
    <dgm:pt modelId="{6D6240F4-7EA5-476C-9E0D-E567923ADE01}" type="pres">
      <dgm:prSet presAssocID="{55868F61-113E-499C-92C4-2B8161248346}" presName="level2Shape" presStyleLbl="node2" presStyleIdx="0" presStyleCnt="2"/>
      <dgm:spPr/>
      <dgm:t>
        <a:bodyPr/>
        <a:lstStyle/>
        <a:p>
          <a:endParaRPr lang="zh-CN" altLang="en-US"/>
        </a:p>
      </dgm:t>
    </dgm:pt>
    <dgm:pt modelId="{C6136956-17C7-4973-B7A9-5F3EBBE66DA3}" type="pres">
      <dgm:prSet presAssocID="{55868F61-113E-499C-92C4-2B8161248346}" presName="hierChild3" presStyleCnt="0"/>
      <dgm:spPr>
        <a:scene3d>
          <a:camera prst="orthographicFront"/>
          <a:lightRig rig="twoPt" dir="t"/>
        </a:scene3d>
        <a:sp3d extrusionH="76200" contourW="12700" prstMaterial="flat">
          <a:extrusionClr>
            <a:schemeClr val="accent2"/>
          </a:extrusionClr>
          <a:contourClr>
            <a:schemeClr val="bg1"/>
          </a:contourClr>
        </a:sp3d>
      </dgm:spPr>
    </dgm:pt>
    <dgm:pt modelId="{70707952-A8ED-4641-B0CA-DB63ECE96B2B}" type="pres">
      <dgm:prSet presAssocID="{6D15316D-61BC-4296-8196-EB91B5CD4ED4}" presName="Name19" presStyleLbl="parChTrans1D3" presStyleIdx="0" presStyleCnt="3"/>
      <dgm:spPr/>
      <dgm:t>
        <a:bodyPr/>
        <a:lstStyle/>
        <a:p>
          <a:endParaRPr lang="zh-CN" altLang="en-US"/>
        </a:p>
      </dgm:t>
    </dgm:pt>
    <dgm:pt modelId="{9DDB9D5F-7DA8-440B-B652-9CC5844F4D62}" type="pres">
      <dgm:prSet presAssocID="{536CC7D4-ACB4-4B43-962C-33565F4DB3C0}" presName="Name21" presStyleCnt="0"/>
      <dgm:spPr>
        <a:scene3d>
          <a:camera prst="orthographicFront"/>
          <a:lightRig rig="twoPt" dir="t"/>
        </a:scene3d>
        <a:sp3d extrusionH="76200" contourW="12700" prstMaterial="flat">
          <a:extrusionClr>
            <a:schemeClr val="accent2"/>
          </a:extrusionClr>
          <a:contourClr>
            <a:schemeClr val="bg1"/>
          </a:contourClr>
        </a:sp3d>
      </dgm:spPr>
    </dgm:pt>
    <dgm:pt modelId="{E68E2AB6-C487-4DD5-8845-C45D019A92FB}" type="pres">
      <dgm:prSet presAssocID="{536CC7D4-ACB4-4B43-962C-33565F4DB3C0}" presName="level2Shape" presStyleLbl="node3" presStyleIdx="0" presStyleCnt="3"/>
      <dgm:spPr/>
      <dgm:t>
        <a:bodyPr/>
        <a:lstStyle/>
        <a:p>
          <a:endParaRPr lang="zh-CN" altLang="en-US"/>
        </a:p>
      </dgm:t>
    </dgm:pt>
    <dgm:pt modelId="{3CEA0E94-934C-45B4-B90F-109DED238778}" type="pres">
      <dgm:prSet presAssocID="{536CC7D4-ACB4-4B43-962C-33565F4DB3C0}" presName="hierChild3" presStyleCnt="0"/>
      <dgm:spPr>
        <a:scene3d>
          <a:camera prst="orthographicFront"/>
          <a:lightRig rig="twoPt" dir="t"/>
        </a:scene3d>
        <a:sp3d extrusionH="76200" contourW="12700" prstMaterial="flat">
          <a:extrusionClr>
            <a:schemeClr val="accent2"/>
          </a:extrusionClr>
          <a:contourClr>
            <a:schemeClr val="bg1"/>
          </a:contourClr>
        </a:sp3d>
      </dgm:spPr>
    </dgm:pt>
    <dgm:pt modelId="{E8979FBC-9A9F-49BF-9C2E-1D8F1DE56305}" type="pres">
      <dgm:prSet presAssocID="{612295C6-A9D8-4F53-8DC6-BC784EAEC69A}" presName="Name19" presStyleLbl="parChTrans1D3" presStyleIdx="1" presStyleCnt="3"/>
      <dgm:spPr/>
      <dgm:t>
        <a:bodyPr/>
        <a:lstStyle/>
        <a:p>
          <a:endParaRPr lang="zh-CN" altLang="en-US"/>
        </a:p>
      </dgm:t>
    </dgm:pt>
    <dgm:pt modelId="{60030630-3CE5-4EAD-842C-BA9BDA2F7D25}" type="pres">
      <dgm:prSet presAssocID="{F3657B6F-E313-4F78-A8B9-8F82307C0279}" presName="Name21" presStyleCnt="0"/>
      <dgm:spPr>
        <a:scene3d>
          <a:camera prst="orthographicFront"/>
          <a:lightRig rig="twoPt" dir="t"/>
        </a:scene3d>
        <a:sp3d extrusionH="76200" contourW="12700" prstMaterial="flat">
          <a:extrusionClr>
            <a:schemeClr val="accent2"/>
          </a:extrusionClr>
          <a:contourClr>
            <a:schemeClr val="bg1"/>
          </a:contourClr>
        </a:sp3d>
      </dgm:spPr>
    </dgm:pt>
    <dgm:pt modelId="{2C66F04F-AE5E-4413-B130-109DE6D0A4A0}" type="pres">
      <dgm:prSet presAssocID="{F3657B6F-E313-4F78-A8B9-8F82307C0279}" presName="level2Shape" presStyleLbl="node3" presStyleIdx="1" presStyleCnt="3" custScaleX="130032"/>
      <dgm:spPr/>
      <dgm:t>
        <a:bodyPr/>
        <a:lstStyle/>
        <a:p>
          <a:endParaRPr lang="zh-CN" altLang="en-US"/>
        </a:p>
      </dgm:t>
    </dgm:pt>
    <dgm:pt modelId="{76B193EE-60F6-4341-9A5B-5675F0666DD0}" type="pres">
      <dgm:prSet presAssocID="{F3657B6F-E313-4F78-A8B9-8F82307C0279}" presName="hierChild3" presStyleCnt="0"/>
      <dgm:spPr>
        <a:scene3d>
          <a:camera prst="orthographicFront"/>
          <a:lightRig rig="twoPt" dir="t"/>
        </a:scene3d>
        <a:sp3d extrusionH="76200" contourW="12700" prstMaterial="flat">
          <a:extrusionClr>
            <a:schemeClr val="accent2"/>
          </a:extrusionClr>
          <a:contourClr>
            <a:schemeClr val="bg1"/>
          </a:contourClr>
        </a:sp3d>
      </dgm:spPr>
    </dgm:pt>
    <dgm:pt modelId="{5EF4957E-9A07-436A-AC53-80250E0C25E7}" type="pres">
      <dgm:prSet presAssocID="{6263DD24-BB5B-492C-8A2E-77A7D6BCD2F1}" presName="Name19" presStyleLbl="parChTrans1D2" presStyleIdx="1" presStyleCnt="2"/>
      <dgm:spPr/>
      <dgm:t>
        <a:bodyPr/>
        <a:lstStyle/>
        <a:p>
          <a:endParaRPr lang="zh-CN" altLang="en-US"/>
        </a:p>
      </dgm:t>
    </dgm:pt>
    <dgm:pt modelId="{46D84317-4994-4909-B68B-2EDD2107E5E1}" type="pres">
      <dgm:prSet presAssocID="{676B7662-AFDF-48C4-8EB7-E7776D4D3F92}" presName="Name21" presStyleCnt="0"/>
      <dgm:spPr>
        <a:scene3d>
          <a:camera prst="orthographicFront"/>
          <a:lightRig rig="twoPt" dir="t"/>
        </a:scene3d>
        <a:sp3d extrusionH="76200" contourW="12700" prstMaterial="flat">
          <a:extrusionClr>
            <a:schemeClr val="accent2"/>
          </a:extrusionClr>
          <a:contourClr>
            <a:schemeClr val="bg1"/>
          </a:contourClr>
        </a:sp3d>
      </dgm:spPr>
    </dgm:pt>
    <dgm:pt modelId="{A062C55C-BCA7-4B61-B17C-DB9423E45AFA}" type="pres">
      <dgm:prSet presAssocID="{676B7662-AFDF-48C4-8EB7-E7776D4D3F92}" presName="level2Shape" presStyleLbl="node2" presStyleIdx="1" presStyleCnt="2"/>
      <dgm:spPr/>
      <dgm:t>
        <a:bodyPr/>
        <a:lstStyle/>
        <a:p>
          <a:endParaRPr lang="zh-CN" altLang="en-US"/>
        </a:p>
      </dgm:t>
    </dgm:pt>
    <dgm:pt modelId="{28AB5D97-F189-4902-90A9-F5D62371D932}" type="pres">
      <dgm:prSet presAssocID="{676B7662-AFDF-48C4-8EB7-E7776D4D3F92}" presName="hierChild3" presStyleCnt="0"/>
      <dgm:spPr>
        <a:scene3d>
          <a:camera prst="orthographicFront"/>
          <a:lightRig rig="twoPt" dir="t"/>
        </a:scene3d>
        <a:sp3d extrusionH="76200" contourW="12700" prstMaterial="flat">
          <a:extrusionClr>
            <a:schemeClr val="accent2"/>
          </a:extrusionClr>
          <a:contourClr>
            <a:schemeClr val="bg1"/>
          </a:contourClr>
        </a:sp3d>
      </dgm:spPr>
    </dgm:pt>
    <dgm:pt modelId="{C409019A-44FE-475A-8FEE-02AC99FC2AEA}" type="pres">
      <dgm:prSet presAssocID="{8915085E-F736-473B-A704-EA39DA1E1E51}" presName="Name19" presStyleLbl="parChTrans1D3" presStyleIdx="2" presStyleCnt="3"/>
      <dgm:spPr/>
      <dgm:t>
        <a:bodyPr/>
        <a:lstStyle/>
        <a:p>
          <a:endParaRPr lang="zh-CN" altLang="en-US"/>
        </a:p>
      </dgm:t>
    </dgm:pt>
    <dgm:pt modelId="{D48CFB6D-51D9-4434-9A08-395384237DE3}" type="pres">
      <dgm:prSet presAssocID="{2C2CBBC7-F9AB-4282-A806-1F92AF0BE3DE}" presName="Name21" presStyleCnt="0"/>
      <dgm:spPr>
        <a:scene3d>
          <a:camera prst="orthographicFront"/>
          <a:lightRig rig="twoPt" dir="t"/>
        </a:scene3d>
        <a:sp3d extrusionH="76200" contourW="12700" prstMaterial="flat">
          <a:extrusionClr>
            <a:schemeClr val="accent2"/>
          </a:extrusionClr>
          <a:contourClr>
            <a:schemeClr val="bg1"/>
          </a:contourClr>
        </a:sp3d>
      </dgm:spPr>
    </dgm:pt>
    <dgm:pt modelId="{6BE532A8-0623-429D-B771-FF9D0E87EABE}" type="pres">
      <dgm:prSet presAssocID="{2C2CBBC7-F9AB-4282-A806-1F92AF0BE3DE}" presName="level2Shape" presStyleLbl="node3" presStyleIdx="2" presStyleCnt="3"/>
      <dgm:spPr/>
      <dgm:t>
        <a:bodyPr/>
        <a:lstStyle/>
        <a:p>
          <a:endParaRPr lang="zh-CN" altLang="en-US"/>
        </a:p>
      </dgm:t>
    </dgm:pt>
    <dgm:pt modelId="{F48378BD-8570-4073-992C-001C8F2D0070}" type="pres">
      <dgm:prSet presAssocID="{2C2CBBC7-F9AB-4282-A806-1F92AF0BE3DE}" presName="hierChild3" presStyleCnt="0"/>
      <dgm:spPr>
        <a:scene3d>
          <a:camera prst="orthographicFront"/>
          <a:lightRig rig="twoPt" dir="t"/>
        </a:scene3d>
        <a:sp3d extrusionH="76200" contourW="12700" prstMaterial="flat">
          <a:extrusionClr>
            <a:schemeClr val="accent2"/>
          </a:extrusionClr>
          <a:contourClr>
            <a:schemeClr val="bg1"/>
          </a:contourClr>
        </a:sp3d>
      </dgm:spPr>
    </dgm:pt>
    <dgm:pt modelId="{B5893F02-77A7-4386-89BA-C807140D6D82}" type="pres">
      <dgm:prSet presAssocID="{A6B09F99-F4D5-440B-AB0F-67B1FC5A2518}" presName="bgShapesFlow" presStyleCnt="0"/>
      <dgm:spPr>
        <a:scene3d>
          <a:camera prst="orthographicFront"/>
          <a:lightRig rig="twoPt" dir="t"/>
        </a:scene3d>
        <a:sp3d extrusionH="76200" contourW="12700" prstMaterial="flat">
          <a:extrusionClr>
            <a:schemeClr val="accent2"/>
          </a:extrusionClr>
          <a:contourClr>
            <a:schemeClr val="bg1"/>
          </a:contourClr>
        </a:sp3d>
      </dgm:spPr>
    </dgm:pt>
  </dgm:ptLst>
  <dgm:cxnLst>
    <dgm:cxn modelId="{C42DC35B-D178-497C-8E49-4578A2AD675B}" type="presOf" srcId="{6263DD24-BB5B-492C-8A2E-77A7D6BCD2F1}" destId="{5EF4957E-9A07-436A-AC53-80250E0C25E7}" srcOrd="0" destOrd="0" presId="urn:microsoft.com/office/officeart/2005/8/layout/hierarchy6"/>
    <dgm:cxn modelId="{197B8A47-738F-405B-BEE8-2C907FAB8CC7}" srcId="{375AB071-15F3-4C76-8D64-3E0079F86819}" destId="{676B7662-AFDF-48C4-8EB7-E7776D4D3F92}" srcOrd="1" destOrd="0" parTransId="{6263DD24-BB5B-492C-8A2E-77A7D6BCD2F1}" sibTransId="{68321760-8EC7-4C20-87D9-FE6DC77A5FBF}"/>
    <dgm:cxn modelId="{578FEDE7-F46E-4FA7-95DD-0B3923A5E41A}" srcId="{375AB071-15F3-4C76-8D64-3E0079F86819}" destId="{55868F61-113E-499C-92C4-2B8161248346}" srcOrd="0" destOrd="0" parTransId="{B466F71B-E7AC-4795-BFF6-2A6B7CE664AA}" sibTransId="{EED4EA26-0D06-4480-92D1-C098FD7C10F0}"/>
    <dgm:cxn modelId="{42E35B92-49EE-4D60-9B8E-FEDA13934C6F}" srcId="{676B7662-AFDF-48C4-8EB7-E7776D4D3F92}" destId="{2C2CBBC7-F9AB-4282-A806-1F92AF0BE3DE}" srcOrd="0" destOrd="0" parTransId="{8915085E-F736-473B-A704-EA39DA1E1E51}" sibTransId="{B5A7237D-50AE-4B65-8DDE-35BBFABD83C9}"/>
    <dgm:cxn modelId="{F7DB4A44-44D6-4CBF-BB7F-3B527D5DAB57}" type="presOf" srcId="{676B7662-AFDF-48C4-8EB7-E7776D4D3F92}" destId="{A062C55C-BCA7-4B61-B17C-DB9423E45AFA}" srcOrd="0" destOrd="0" presId="urn:microsoft.com/office/officeart/2005/8/layout/hierarchy6"/>
    <dgm:cxn modelId="{21A9A97B-41DB-4B22-9C18-A8F9B6CAE28B}" type="presOf" srcId="{6D15316D-61BC-4296-8196-EB91B5CD4ED4}" destId="{70707952-A8ED-4641-B0CA-DB63ECE96B2B}" srcOrd="0" destOrd="0" presId="urn:microsoft.com/office/officeart/2005/8/layout/hierarchy6"/>
    <dgm:cxn modelId="{90029647-7035-47CE-9910-13C70D8BD637}" type="presOf" srcId="{2C2CBBC7-F9AB-4282-A806-1F92AF0BE3DE}" destId="{6BE532A8-0623-429D-B771-FF9D0E87EABE}" srcOrd="0" destOrd="0" presId="urn:microsoft.com/office/officeart/2005/8/layout/hierarchy6"/>
    <dgm:cxn modelId="{780BCA8E-AB2B-4EB3-9EA5-82FF38FD522C}" type="presOf" srcId="{B466F71B-E7AC-4795-BFF6-2A6B7CE664AA}" destId="{B7BC6DEA-E1A5-438F-A7D7-31D8EF8FA495}" srcOrd="0" destOrd="0" presId="urn:microsoft.com/office/officeart/2005/8/layout/hierarchy6"/>
    <dgm:cxn modelId="{F120F25E-6151-4DDA-8443-84FC527E792D}" type="presOf" srcId="{F3657B6F-E313-4F78-A8B9-8F82307C0279}" destId="{2C66F04F-AE5E-4413-B130-109DE6D0A4A0}" srcOrd="0" destOrd="0" presId="urn:microsoft.com/office/officeart/2005/8/layout/hierarchy6"/>
    <dgm:cxn modelId="{856E6B30-D129-4B90-A686-CC197CAE02B9}" srcId="{A6B09F99-F4D5-440B-AB0F-67B1FC5A2518}" destId="{375AB071-15F3-4C76-8D64-3E0079F86819}" srcOrd="0" destOrd="0" parTransId="{96A78665-68CA-438A-8336-07AA6CC9EC44}" sibTransId="{0CB33F13-ECC4-482C-A158-FC250121AB83}"/>
    <dgm:cxn modelId="{038670D3-DF81-48D2-8FFF-EAD74829B324}" type="presOf" srcId="{375AB071-15F3-4C76-8D64-3E0079F86819}" destId="{B91E70E7-A133-42C6-8DEA-D158D2342FC0}" srcOrd="0" destOrd="0" presId="urn:microsoft.com/office/officeart/2005/8/layout/hierarchy6"/>
    <dgm:cxn modelId="{0F140194-CCC5-4C89-844C-6C9F6451F478}" type="presOf" srcId="{8915085E-F736-473B-A704-EA39DA1E1E51}" destId="{C409019A-44FE-475A-8FEE-02AC99FC2AEA}" srcOrd="0" destOrd="0" presId="urn:microsoft.com/office/officeart/2005/8/layout/hierarchy6"/>
    <dgm:cxn modelId="{B34BA44D-15B1-40AD-812E-F88AA67876D8}" type="presOf" srcId="{A6B09F99-F4D5-440B-AB0F-67B1FC5A2518}" destId="{BB3EF4A6-75D6-4BD2-83BF-8BC918E6BCAB}" srcOrd="0" destOrd="0" presId="urn:microsoft.com/office/officeart/2005/8/layout/hierarchy6"/>
    <dgm:cxn modelId="{36EBBC40-5A1B-46FF-BC26-95E6DFE74103}" type="presOf" srcId="{536CC7D4-ACB4-4B43-962C-33565F4DB3C0}" destId="{E68E2AB6-C487-4DD5-8845-C45D019A92FB}" srcOrd="0" destOrd="0" presId="urn:microsoft.com/office/officeart/2005/8/layout/hierarchy6"/>
    <dgm:cxn modelId="{30630B7B-D908-46EB-A09A-65C0574C842C}" srcId="{55868F61-113E-499C-92C4-2B8161248346}" destId="{536CC7D4-ACB4-4B43-962C-33565F4DB3C0}" srcOrd="0" destOrd="0" parTransId="{6D15316D-61BC-4296-8196-EB91B5CD4ED4}" sibTransId="{7C5CBBB8-6F46-41F9-905F-0243561174D3}"/>
    <dgm:cxn modelId="{430848E9-7881-4F19-9EFE-4A9E78DD11DE}" srcId="{55868F61-113E-499C-92C4-2B8161248346}" destId="{F3657B6F-E313-4F78-A8B9-8F82307C0279}" srcOrd="1" destOrd="0" parTransId="{612295C6-A9D8-4F53-8DC6-BC784EAEC69A}" sibTransId="{F98D6A77-A0F3-411B-9D5B-EC304F4EE62D}"/>
    <dgm:cxn modelId="{64EDE69B-D0FB-4C27-BB93-B48DF9266AA8}" type="presOf" srcId="{55868F61-113E-499C-92C4-2B8161248346}" destId="{6D6240F4-7EA5-476C-9E0D-E567923ADE01}" srcOrd="0" destOrd="0" presId="urn:microsoft.com/office/officeart/2005/8/layout/hierarchy6"/>
    <dgm:cxn modelId="{4FA35761-D860-414B-BCAF-5336B309D167}" type="presOf" srcId="{612295C6-A9D8-4F53-8DC6-BC784EAEC69A}" destId="{E8979FBC-9A9F-49BF-9C2E-1D8F1DE56305}" srcOrd="0" destOrd="0" presId="urn:microsoft.com/office/officeart/2005/8/layout/hierarchy6"/>
    <dgm:cxn modelId="{59484F7E-5D02-4A73-BB2C-BC3F4530C798}" type="presParOf" srcId="{BB3EF4A6-75D6-4BD2-83BF-8BC918E6BCAB}" destId="{C2A184D5-01A2-47CE-ADB4-4F92A41EBD48}" srcOrd="0" destOrd="0" presId="urn:microsoft.com/office/officeart/2005/8/layout/hierarchy6"/>
    <dgm:cxn modelId="{1EF27814-844A-49D6-9D57-BC0CDEBAB7E5}" type="presParOf" srcId="{C2A184D5-01A2-47CE-ADB4-4F92A41EBD48}" destId="{C97C12EA-681A-4E5C-A1B7-A7853ED82491}" srcOrd="0" destOrd="0" presId="urn:microsoft.com/office/officeart/2005/8/layout/hierarchy6"/>
    <dgm:cxn modelId="{061B91D2-3317-490C-A1B4-F8F05071B750}" type="presParOf" srcId="{C97C12EA-681A-4E5C-A1B7-A7853ED82491}" destId="{5B63BA2B-BE9E-4ACA-8054-35A2EA1209A3}" srcOrd="0" destOrd="0" presId="urn:microsoft.com/office/officeart/2005/8/layout/hierarchy6"/>
    <dgm:cxn modelId="{97EC01B4-C96F-403C-84C3-8E2514D8F386}" type="presParOf" srcId="{5B63BA2B-BE9E-4ACA-8054-35A2EA1209A3}" destId="{B91E70E7-A133-42C6-8DEA-D158D2342FC0}" srcOrd="0" destOrd="0" presId="urn:microsoft.com/office/officeart/2005/8/layout/hierarchy6"/>
    <dgm:cxn modelId="{A68BA3EE-8B59-40FD-BF81-7911DD182D1A}" type="presParOf" srcId="{5B63BA2B-BE9E-4ACA-8054-35A2EA1209A3}" destId="{9FDA6893-4995-45F5-B30D-F5D82D35AE76}" srcOrd="1" destOrd="0" presId="urn:microsoft.com/office/officeart/2005/8/layout/hierarchy6"/>
    <dgm:cxn modelId="{4130652A-3F1C-462A-BC97-EA8FD593A51A}" type="presParOf" srcId="{9FDA6893-4995-45F5-B30D-F5D82D35AE76}" destId="{B7BC6DEA-E1A5-438F-A7D7-31D8EF8FA495}" srcOrd="0" destOrd="0" presId="urn:microsoft.com/office/officeart/2005/8/layout/hierarchy6"/>
    <dgm:cxn modelId="{77832FC2-22E2-47A8-9E34-AEF62D4BB9FF}" type="presParOf" srcId="{9FDA6893-4995-45F5-B30D-F5D82D35AE76}" destId="{64A493B4-4C97-4DE9-8B92-D1DAE72AA02C}" srcOrd="1" destOrd="0" presId="urn:microsoft.com/office/officeart/2005/8/layout/hierarchy6"/>
    <dgm:cxn modelId="{3E42DE34-B4A4-4FB4-9891-82DCA60FFF06}" type="presParOf" srcId="{64A493B4-4C97-4DE9-8B92-D1DAE72AA02C}" destId="{6D6240F4-7EA5-476C-9E0D-E567923ADE01}" srcOrd="0" destOrd="0" presId="urn:microsoft.com/office/officeart/2005/8/layout/hierarchy6"/>
    <dgm:cxn modelId="{C8D03BF1-B8EB-4623-9C9C-F656D807B215}" type="presParOf" srcId="{64A493B4-4C97-4DE9-8B92-D1DAE72AA02C}" destId="{C6136956-17C7-4973-B7A9-5F3EBBE66DA3}" srcOrd="1" destOrd="0" presId="urn:microsoft.com/office/officeart/2005/8/layout/hierarchy6"/>
    <dgm:cxn modelId="{A6B7BD9F-DD18-472B-BD16-E47D3F361E09}" type="presParOf" srcId="{C6136956-17C7-4973-B7A9-5F3EBBE66DA3}" destId="{70707952-A8ED-4641-B0CA-DB63ECE96B2B}" srcOrd="0" destOrd="0" presId="urn:microsoft.com/office/officeart/2005/8/layout/hierarchy6"/>
    <dgm:cxn modelId="{9A8C34E0-6BA8-4649-9C44-D180F0069812}" type="presParOf" srcId="{C6136956-17C7-4973-B7A9-5F3EBBE66DA3}" destId="{9DDB9D5F-7DA8-440B-B652-9CC5844F4D62}" srcOrd="1" destOrd="0" presId="urn:microsoft.com/office/officeart/2005/8/layout/hierarchy6"/>
    <dgm:cxn modelId="{FC5BD0E7-C3FA-4EEF-95B9-DBA9558B07DF}" type="presParOf" srcId="{9DDB9D5F-7DA8-440B-B652-9CC5844F4D62}" destId="{E68E2AB6-C487-4DD5-8845-C45D019A92FB}" srcOrd="0" destOrd="0" presId="urn:microsoft.com/office/officeart/2005/8/layout/hierarchy6"/>
    <dgm:cxn modelId="{6DB6E91E-AB4E-477B-A3AE-B7A28C73DF1E}" type="presParOf" srcId="{9DDB9D5F-7DA8-440B-B652-9CC5844F4D62}" destId="{3CEA0E94-934C-45B4-B90F-109DED238778}" srcOrd="1" destOrd="0" presId="urn:microsoft.com/office/officeart/2005/8/layout/hierarchy6"/>
    <dgm:cxn modelId="{9FBB37CE-6EC4-43EB-8245-123C71E19D07}" type="presParOf" srcId="{C6136956-17C7-4973-B7A9-5F3EBBE66DA3}" destId="{E8979FBC-9A9F-49BF-9C2E-1D8F1DE56305}" srcOrd="2" destOrd="0" presId="urn:microsoft.com/office/officeart/2005/8/layout/hierarchy6"/>
    <dgm:cxn modelId="{5565AB0E-1340-461C-A838-24C47EC07B11}" type="presParOf" srcId="{C6136956-17C7-4973-B7A9-5F3EBBE66DA3}" destId="{60030630-3CE5-4EAD-842C-BA9BDA2F7D25}" srcOrd="3" destOrd="0" presId="urn:microsoft.com/office/officeart/2005/8/layout/hierarchy6"/>
    <dgm:cxn modelId="{352D220F-F6A1-4FB2-B208-C48E600499FC}" type="presParOf" srcId="{60030630-3CE5-4EAD-842C-BA9BDA2F7D25}" destId="{2C66F04F-AE5E-4413-B130-109DE6D0A4A0}" srcOrd="0" destOrd="0" presId="urn:microsoft.com/office/officeart/2005/8/layout/hierarchy6"/>
    <dgm:cxn modelId="{0F05062A-B710-4A03-9860-B7E1D792AC60}" type="presParOf" srcId="{60030630-3CE5-4EAD-842C-BA9BDA2F7D25}" destId="{76B193EE-60F6-4341-9A5B-5675F0666DD0}" srcOrd="1" destOrd="0" presId="urn:microsoft.com/office/officeart/2005/8/layout/hierarchy6"/>
    <dgm:cxn modelId="{35D55640-8D3B-41C1-9DA7-EE4E9AB43D3B}" type="presParOf" srcId="{9FDA6893-4995-45F5-B30D-F5D82D35AE76}" destId="{5EF4957E-9A07-436A-AC53-80250E0C25E7}" srcOrd="2" destOrd="0" presId="urn:microsoft.com/office/officeart/2005/8/layout/hierarchy6"/>
    <dgm:cxn modelId="{471B3ABE-4B00-47F2-B6A0-1D22A5706432}" type="presParOf" srcId="{9FDA6893-4995-45F5-B30D-F5D82D35AE76}" destId="{46D84317-4994-4909-B68B-2EDD2107E5E1}" srcOrd="3" destOrd="0" presId="urn:microsoft.com/office/officeart/2005/8/layout/hierarchy6"/>
    <dgm:cxn modelId="{07B6C6BE-3A20-4005-BD27-9E72D5BE0308}" type="presParOf" srcId="{46D84317-4994-4909-B68B-2EDD2107E5E1}" destId="{A062C55C-BCA7-4B61-B17C-DB9423E45AFA}" srcOrd="0" destOrd="0" presId="urn:microsoft.com/office/officeart/2005/8/layout/hierarchy6"/>
    <dgm:cxn modelId="{470D9F28-D026-4F90-AF4B-EADFF8B3FAAE}" type="presParOf" srcId="{46D84317-4994-4909-B68B-2EDD2107E5E1}" destId="{28AB5D97-F189-4902-90A9-F5D62371D932}" srcOrd="1" destOrd="0" presId="urn:microsoft.com/office/officeart/2005/8/layout/hierarchy6"/>
    <dgm:cxn modelId="{7200E8A0-02B1-473C-86BD-9BD1AD9F71AF}" type="presParOf" srcId="{28AB5D97-F189-4902-90A9-F5D62371D932}" destId="{C409019A-44FE-475A-8FEE-02AC99FC2AEA}" srcOrd="0" destOrd="0" presId="urn:microsoft.com/office/officeart/2005/8/layout/hierarchy6"/>
    <dgm:cxn modelId="{6CF56DB2-7A06-4E56-BAFC-2EF6EB1F7762}" type="presParOf" srcId="{28AB5D97-F189-4902-90A9-F5D62371D932}" destId="{D48CFB6D-51D9-4434-9A08-395384237DE3}" srcOrd="1" destOrd="0" presId="urn:microsoft.com/office/officeart/2005/8/layout/hierarchy6"/>
    <dgm:cxn modelId="{A2B72CA5-6127-495A-871B-46D841887FC0}" type="presParOf" srcId="{D48CFB6D-51D9-4434-9A08-395384237DE3}" destId="{6BE532A8-0623-429D-B771-FF9D0E87EABE}" srcOrd="0" destOrd="0" presId="urn:microsoft.com/office/officeart/2005/8/layout/hierarchy6"/>
    <dgm:cxn modelId="{6CFA85CA-404A-4881-B5C4-9511A21ACDB8}" type="presParOf" srcId="{D48CFB6D-51D9-4434-9A08-395384237DE3}" destId="{F48378BD-8570-4073-992C-001C8F2D0070}" srcOrd="1" destOrd="0" presId="urn:microsoft.com/office/officeart/2005/8/layout/hierarchy6"/>
    <dgm:cxn modelId="{7B3FEBEC-E883-43E9-B242-B5D389D88D01}" type="presParOf" srcId="{BB3EF4A6-75D6-4BD2-83BF-8BC918E6BCAB}" destId="{B5893F02-77A7-4386-89BA-C807140D6D82}" srcOrd="1" destOrd="0" presId="urn:microsoft.com/office/officeart/2005/8/layout/hierarchy6"/>
  </dgm:cxnLst>
  <dgm:bg>
    <a:solidFill>
      <a:schemeClr val="accent2"/>
    </a:solidFill>
    <a:effectLst/>
  </dgm:bg>
  <dgm:whole/>
</dgm:dataModel>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image" Target="../media/image1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DB85912-E1CB-4953-801A-25BEE36A3E75}" type="datetimeFigureOut">
              <a:rPr lang="zh-CN" altLang="en-US" smtClean="0"/>
              <a:pPr/>
              <a:t>2010-3-9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E9E912E-3FAD-40EC-9E21-B263C52F87E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p:cNvSpPr>
            <a:spLocks noGrp="1" noChangeArrowheads="1"/>
          </p:cNvSpPr>
          <p:nvPr>
            <p:ph type="sldNum" sz="quarter" idx="5"/>
          </p:nvPr>
        </p:nvSpPr>
        <p:spPr>
          <a:noFill/>
        </p:spPr>
        <p:txBody>
          <a:bodyPr/>
          <a:lstStyle/>
          <a:p>
            <a:fld id="{BEF15209-18FB-4287-A24E-E8C2A8F29A6C}" type="slidenum">
              <a:rPr lang="en-US" altLang="zh-CN" smtClean="0">
                <a:latin typeface="Arial" pitchFamily="34" charset="0"/>
              </a:rPr>
              <a:pPr/>
              <a:t>13</a:t>
            </a:fld>
            <a:endParaRPr lang="en-US" altLang="zh-CN" smtClean="0">
              <a:latin typeface="Arial" pitchFamily="34" charset="0"/>
            </a:endParaRPr>
          </a:p>
        </p:txBody>
      </p:sp>
      <p:sp>
        <p:nvSpPr>
          <p:cNvPr id="187395" name="Rectangle 2"/>
          <p:cNvSpPr>
            <a:spLocks noGrp="1" noRot="1" noChangeAspect="1" noChangeArrowheads="1" noTextEdit="1"/>
          </p:cNvSpPr>
          <p:nvPr>
            <p:ph type="sldImg"/>
          </p:nvPr>
        </p:nvSpPr>
        <p:spPr>
          <a:ln/>
        </p:spPr>
      </p:sp>
      <p:sp>
        <p:nvSpPr>
          <p:cNvPr id="187396" name="Rectangle 3"/>
          <p:cNvSpPr>
            <a:spLocks noGrp="1" noChangeArrowheads="1"/>
          </p:cNvSpPr>
          <p:nvPr>
            <p:ph type="body" idx="1"/>
          </p:nvPr>
        </p:nvSpPr>
        <p:spPr>
          <a:noFill/>
          <a:ln/>
        </p:spPr>
        <p:txBody>
          <a:bodyPr/>
          <a:lstStyle/>
          <a:p>
            <a:pPr eaLnBrk="1" hangingPunct="1"/>
            <a:endParaRPr lang="zh-CN" altLang="zh-CN"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6230085-43E8-45AB-967A-9A98904E3D35}" type="datetimeFigureOut">
              <a:rPr lang="zh-CN" altLang="en-US" smtClean="0"/>
              <a:pPr/>
              <a:t>2010-3-9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3C556F3-701F-4C6E-B811-9F209DBA3613}"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6230085-43E8-45AB-967A-9A98904E3D35}" type="datetimeFigureOut">
              <a:rPr lang="zh-CN" altLang="en-US" smtClean="0"/>
              <a:pPr/>
              <a:t>2010-3-9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3C556F3-701F-4C6E-B811-9F209DBA361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6230085-43E8-45AB-967A-9A98904E3D35}" type="datetimeFigureOut">
              <a:rPr lang="zh-CN" altLang="en-US" smtClean="0"/>
              <a:pPr/>
              <a:t>2010-3-9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3C556F3-701F-4C6E-B811-9F209DBA3613}"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17B651F2-E453-4DB1-850C-0B87E8D88140}" type="slidenum">
              <a:rPr lang="en-US" altLang="zh-CN"/>
              <a:pPr>
                <a:defRPr/>
              </a:pPr>
              <a:t>‹#›</a:t>
            </a:fld>
            <a:endParaRPr lang="en-US" altLang="zh-CN"/>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0DBF63D-2D9F-4A1F-AFF5-8072B0455128}" type="slidenum">
              <a:rPr lang="en-US" altLang="zh-CN"/>
              <a:pPr>
                <a:defRPr/>
              </a:pPr>
              <a:t>‹#›</a:t>
            </a:fld>
            <a:endParaRPr lang="en-US" altLang="zh-CN"/>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97F3D673-DA99-4EAF-B042-7B2055C9746F}" type="slidenum">
              <a:rPr lang="en-US" altLang="zh-CN"/>
              <a:pPr>
                <a:defRPr/>
              </a:pPr>
              <a:t>‹#›</a:t>
            </a:fld>
            <a:endParaRPr lang="en-US" altLang="zh-CN"/>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485EBD75-8260-487E-9B3F-9AA285E2E30C}" type="slidenum">
              <a:rPr lang="en-US" altLang="zh-CN"/>
              <a:pPr>
                <a:defRPr/>
              </a:pPr>
              <a:t>‹#›</a:t>
            </a:fld>
            <a:endParaRPr lang="en-US" altLang="zh-CN"/>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659DAF82-5214-4B27-9CB6-17A3D0402620}" type="slidenum">
              <a:rPr lang="en-US" altLang="zh-CN"/>
              <a:pPr>
                <a:defRPr/>
              </a:pPr>
              <a:t>‹#›</a:t>
            </a:fld>
            <a:endParaRPr lang="en-US" altLang="zh-CN"/>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287D9B1A-4332-4CBD-85EF-A90CFEA491F6}" type="slidenum">
              <a:rPr lang="en-US" altLang="zh-CN"/>
              <a:pPr>
                <a:defRPr/>
              </a:pPr>
              <a:t>‹#›</a:t>
            </a:fld>
            <a:endParaRPr lang="en-US" altLang="zh-CN"/>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D986F96B-2489-4B2B-BCE4-7BABBB724FAE}" type="slidenum">
              <a:rPr lang="en-US" altLang="zh-CN"/>
              <a:pPr>
                <a:defRPr/>
              </a:pPr>
              <a:t>‹#›</a:t>
            </a:fld>
            <a:endParaRPr lang="en-US" altLang="zh-CN"/>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B52B2C0C-E776-4B41-B6D7-32F9F7CF66A2}" type="slidenum">
              <a:rPr lang="en-US" altLang="zh-CN"/>
              <a:pPr>
                <a:defRPr/>
              </a:pPr>
              <a:t>‹#›</a:t>
            </a:fld>
            <a:endParaRPr lang="en-US" altLang="zh-CN"/>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6230085-43E8-45AB-967A-9A98904E3D35}" type="datetimeFigureOut">
              <a:rPr lang="zh-CN" altLang="en-US" smtClean="0"/>
              <a:pPr/>
              <a:t>2010-3-9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3C556F3-701F-4C6E-B811-9F209DBA3613}"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32C9941A-CD1A-4DBA-A3D9-8A27DA9A01EB}" type="slidenum">
              <a:rPr lang="en-US" altLang="zh-CN"/>
              <a:pPr>
                <a:defRPr/>
              </a:pPr>
              <a:t>‹#›</a:t>
            </a:fld>
            <a:endParaRPr lang="en-US" altLang="zh-CN"/>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492BF2F9-746D-4CCD-982C-98FCC8F889B0}" type="slidenum">
              <a:rPr lang="en-US" altLang="zh-CN"/>
              <a:pPr>
                <a:defRPr/>
              </a:pPr>
              <a:t>‹#›</a:t>
            </a:fld>
            <a:endParaRPr lang="en-US" altLang="zh-CN"/>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348D6A4E-73F0-4AA2-983E-4FC43342F586}" type="slidenum">
              <a:rPr lang="en-US" altLang="zh-CN"/>
              <a:pPr>
                <a:defRPr/>
              </a:pPr>
              <a:t>‹#›</a:t>
            </a:fld>
            <a:endParaRPr lang="en-US" altLang="zh-CN"/>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6230085-43E8-45AB-967A-9A98904E3D35}" type="datetimeFigureOut">
              <a:rPr lang="zh-CN" altLang="en-US" smtClean="0"/>
              <a:pPr/>
              <a:t>2010-3-9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3C556F3-701F-4C6E-B811-9F209DBA3613}"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6230085-43E8-45AB-967A-9A98904E3D35}" type="datetimeFigureOut">
              <a:rPr lang="zh-CN" altLang="en-US" smtClean="0"/>
              <a:pPr/>
              <a:t>2010-3-9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3C556F3-701F-4C6E-B811-9F209DBA3613}"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6230085-43E8-45AB-967A-9A98904E3D35}" type="datetimeFigureOut">
              <a:rPr lang="zh-CN" altLang="en-US" smtClean="0"/>
              <a:pPr/>
              <a:t>2010-3-9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3C556F3-701F-4C6E-B811-9F209DBA361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6230085-43E8-45AB-967A-9A98904E3D35}" type="datetimeFigureOut">
              <a:rPr lang="zh-CN" altLang="en-US" smtClean="0"/>
              <a:pPr/>
              <a:t>2010-3-9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3C556F3-701F-4C6E-B811-9F209DBA361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6230085-43E8-45AB-967A-9A98904E3D35}" type="datetimeFigureOut">
              <a:rPr lang="zh-CN" altLang="en-US" smtClean="0"/>
              <a:pPr/>
              <a:t>2010-3-9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3C556F3-701F-4C6E-B811-9F209DBA361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6230085-43E8-45AB-967A-9A98904E3D35}" type="datetimeFigureOut">
              <a:rPr lang="zh-CN" altLang="en-US" smtClean="0"/>
              <a:pPr/>
              <a:t>2010-3-9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3C556F3-701F-4C6E-B811-9F209DBA361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6230085-43E8-45AB-967A-9A98904E3D35}" type="datetimeFigureOut">
              <a:rPr lang="zh-CN" altLang="en-US" smtClean="0"/>
              <a:pPr/>
              <a:t>2010-3-9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3C556F3-701F-4C6E-B811-9F209DBA361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lum/>
          </a:blip>
          <a:srcRect/>
          <a:stretch>
            <a:fillRect t="-1000" b="-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230085-43E8-45AB-967A-9A98904E3D35}" type="datetimeFigureOut">
              <a:rPr lang="zh-CN" altLang="en-US" smtClean="0"/>
              <a:pPr/>
              <a:t>2010-3-9</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C556F3-701F-4C6E-B811-9F209DBA361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lum/>
          </a:blip>
          <a:srcRect/>
          <a:stretch>
            <a:fillRect t="-1000" b="-1000"/>
          </a:stretch>
        </a:blipFill>
        <a:effectLst/>
      </p:bgPr>
    </p:bg>
    <p:spTree>
      <p:nvGrpSpPr>
        <p:cNvPr id="1" name=""/>
        <p:cNvGrpSpPr/>
        <p:nvPr/>
      </p:nvGrpSpPr>
      <p:grpSpPr>
        <a:xfrm>
          <a:off x="0" y="0"/>
          <a:ext cx="0" cy="0"/>
          <a:chOff x="0" y="0"/>
          <a:chExt cx="0" cy="0"/>
        </a:xfrm>
      </p:grpSpPr>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altLang="zh-CN"/>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ltLang="zh-CN"/>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B15F0E85-8069-423E-AA51-EA9518EE8F34}" type="slidenum">
              <a:rPr lang="en-US" altLang="zh-CN"/>
              <a:pPr>
                <a:defRPr/>
              </a:pPr>
              <a:t>‹#›</a:t>
            </a:fld>
            <a:endParaRPr lang="en-US" altLang="zh-CN"/>
          </a:p>
        </p:txBody>
      </p:sp>
      <p:pic>
        <p:nvPicPr>
          <p:cNvPr id="5125" name="Picture 9" descr="aa"/>
          <p:cNvPicPr>
            <a:picLocks noChangeAspect="1" noChangeArrowheads="1"/>
          </p:cNvPicPr>
          <p:nvPr/>
        </p:nvPicPr>
        <p:blipFill>
          <a:blip r:embed="rId14"/>
          <a:srcRect b="7372"/>
          <a:stretch>
            <a:fillRect/>
          </a:stretch>
        </p:blipFill>
        <p:spPr bwMode="auto">
          <a:xfrm>
            <a:off x="228600" y="5791200"/>
            <a:ext cx="5943600" cy="917575"/>
          </a:xfrm>
          <a:prstGeom prst="rect">
            <a:avLst/>
          </a:prstGeom>
          <a:noFill/>
          <a:ln w="9525">
            <a:noFill/>
            <a:miter lim="800000"/>
            <a:headEnd/>
            <a:tailEnd/>
          </a:ln>
        </p:spPr>
      </p:pic>
      <p:sp>
        <p:nvSpPr>
          <p:cNvPr id="1032" name="Rectangle 8"/>
          <p:cNvSpPr>
            <a:spLocks noChangeArrowheads="1"/>
          </p:cNvSpPr>
          <p:nvPr/>
        </p:nvSpPr>
        <p:spPr bwMode="auto">
          <a:xfrm>
            <a:off x="6248400" y="0"/>
            <a:ext cx="2895600" cy="6858000"/>
          </a:xfrm>
          <a:prstGeom prst="rect">
            <a:avLst/>
          </a:prstGeom>
          <a:solidFill>
            <a:srgbClr val="073B75"/>
          </a:solidFill>
          <a:ln w="9525">
            <a:noFill/>
            <a:miter lim="800000"/>
            <a:headEnd/>
            <a:tailEnd/>
          </a:ln>
          <a:effectLst/>
        </p:spPr>
        <p:txBody>
          <a:bodyPr wrap="none" anchor="ctr"/>
          <a:lstStyle/>
          <a:p>
            <a:pPr>
              <a:defRPr/>
            </a:pP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5pPr>
      <a:lvl6pPr marL="457200" algn="ctr" rtl="0" fontAlgn="base">
        <a:spcBef>
          <a:spcPct val="0"/>
        </a:spcBef>
        <a:spcAft>
          <a:spcPct val="0"/>
        </a:spcAft>
        <a:defRPr kumimoji="1" sz="4400">
          <a:solidFill>
            <a:schemeClr val="tx2"/>
          </a:solidFill>
          <a:latin typeface="Times New Roman" pitchFamily="18" charset="0"/>
          <a:ea typeface="宋体" pitchFamily="2" charset="-122"/>
        </a:defRPr>
      </a:lvl6pPr>
      <a:lvl7pPr marL="914400" algn="ctr" rtl="0" fontAlgn="base">
        <a:spcBef>
          <a:spcPct val="0"/>
        </a:spcBef>
        <a:spcAft>
          <a:spcPct val="0"/>
        </a:spcAft>
        <a:defRPr kumimoji="1" sz="4400">
          <a:solidFill>
            <a:schemeClr val="tx2"/>
          </a:solidFill>
          <a:latin typeface="Times New Roman" pitchFamily="18" charset="0"/>
          <a:ea typeface="宋体" pitchFamily="2" charset="-122"/>
        </a:defRPr>
      </a:lvl7pPr>
      <a:lvl8pPr marL="1371600" algn="ctr" rtl="0" fontAlgn="base">
        <a:spcBef>
          <a:spcPct val="0"/>
        </a:spcBef>
        <a:spcAft>
          <a:spcPct val="0"/>
        </a:spcAft>
        <a:defRPr kumimoji="1" sz="4400">
          <a:solidFill>
            <a:schemeClr val="tx2"/>
          </a:solidFill>
          <a:latin typeface="Times New Roman" pitchFamily="18" charset="0"/>
          <a:ea typeface="宋体" pitchFamily="2" charset="-122"/>
        </a:defRPr>
      </a:lvl8pPr>
      <a:lvl9pPr marL="1828800" algn="ctr" rtl="0" fontAlgn="base">
        <a:spcBef>
          <a:spcPct val="0"/>
        </a:spcBef>
        <a:spcAft>
          <a:spcPct val="0"/>
        </a:spcAft>
        <a:defRPr kumimoji="1"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18.xml"/><Relationship Id="rId1" Type="http://schemas.openxmlformats.org/officeDocument/2006/relationships/vmlDrawing" Target="../drawings/vmlDrawing1.vml"/><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gif"/><Relationship Id="rId1" Type="http://schemas.openxmlformats.org/officeDocument/2006/relationships/slideLayout" Target="../slideLayouts/slideLayout18.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8.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20.gif"/><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hyperlink" Target="&#25670;&#25918;&#21508;&#26102;&#26399;&#22270;.swf" TargetMode="Externa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audio" Target="../media/audio2.wav"/><Relationship Id="rId1" Type="http://schemas.openxmlformats.org/officeDocument/2006/relationships/slideLayout" Target="../slideLayouts/slideLayout18.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slide" Target="slide1.xml"/><Relationship Id="rId1" Type="http://schemas.openxmlformats.org/officeDocument/2006/relationships/slideLayout" Target="../slideLayouts/slideLayout18.xml"/><Relationship Id="rId4" Type="http://schemas.openxmlformats.org/officeDocument/2006/relationships/image" Target="../media/image10.gi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latin typeface="方正大黑简体" pitchFamily="65" charset="-122"/>
                <a:ea typeface="方正大黑简体" pitchFamily="65" charset="-122"/>
              </a:rPr>
              <a:t>减数分裂和受精作用习题课</a:t>
            </a:r>
            <a:endParaRPr lang="zh-CN" altLang="en-US" dirty="0">
              <a:latin typeface="方正大黑简体" pitchFamily="65" charset="-122"/>
              <a:ea typeface="方正大黑简体" pitchFamily="65" charset="-122"/>
            </a:endParaRPr>
          </a:p>
        </p:txBody>
      </p:sp>
      <p:sp>
        <p:nvSpPr>
          <p:cNvPr id="3" name="副标题 2"/>
          <p:cNvSpPr>
            <a:spLocks noGrp="1"/>
          </p:cNvSpPr>
          <p:nvPr>
            <p:ph type="subTitle" idx="1"/>
          </p:nvPr>
        </p:nvSpPr>
        <p:spPr/>
        <p:txBody>
          <a:bodyPr/>
          <a:lstStyle/>
          <a:p>
            <a:endParaRPr lang="zh-CN" alt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42" name="Rectangle 14"/>
          <p:cNvSpPr>
            <a:spLocks noChangeArrowheads="1"/>
          </p:cNvSpPr>
          <p:nvPr/>
        </p:nvSpPr>
        <p:spPr bwMode="auto">
          <a:xfrm>
            <a:off x="3886200" y="0"/>
            <a:ext cx="1371600" cy="6858000"/>
          </a:xfrm>
          <a:prstGeom prst="rect">
            <a:avLst/>
          </a:prstGeom>
          <a:solidFill>
            <a:schemeClr val="tx1"/>
          </a:solidFill>
          <a:ln w="9525">
            <a:solidFill>
              <a:schemeClr val="tx1"/>
            </a:solidFill>
            <a:miter lim="800000"/>
            <a:headEnd/>
            <a:tailEnd/>
          </a:ln>
          <a:effectLst/>
        </p:spPr>
        <p:txBody>
          <a:bodyPr wrap="none" anchor="ctr"/>
          <a:lstStyle/>
          <a:p>
            <a:endParaRPr lang="zh-CN" altLang="en-US"/>
          </a:p>
        </p:txBody>
      </p:sp>
      <p:sp>
        <p:nvSpPr>
          <p:cNvPr id="201732" name="Oval 4">
            <a:hlinkClick r:id="rId3" action="ppaction://hlinksldjump" highlightClick="1"/>
          </p:cNvPr>
          <p:cNvSpPr>
            <a:spLocks noChangeArrowheads="1"/>
          </p:cNvSpPr>
          <p:nvPr/>
        </p:nvSpPr>
        <p:spPr bwMode="auto">
          <a:xfrm>
            <a:off x="4724400" y="5943600"/>
            <a:ext cx="762000" cy="533400"/>
          </a:xfrm>
          <a:prstGeom prst="ellipse">
            <a:avLst/>
          </a:prstGeom>
          <a:solidFill>
            <a:srgbClr val="A0513C"/>
          </a:solidFill>
          <a:ln w="9525">
            <a:noFill/>
            <a:round/>
            <a:headEnd/>
            <a:tailEnd/>
          </a:ln>
          <a:effectLst>
            <a:outerShdw dist="63500" dir="2212194" algn="ctr" rotWithShape="0">
              <a:schemeClr val="tx1"/>
            </a:outerShdw>
          </a:effectLst>
        </p:spPr>
        <p:txBody>
          <a:bodyPr wrap="none" anchor="ctr"/>
          <a:lstStyle/>
          <a:p>
            <a:pPr algn="ctr"/>
            <a:r>
              <a:rPr lang="zh-CN" altLang="en-US" sz="1800">
                <a:solidFill>
                  <a:srgbClr val="FFCC99"/>
                </a:solidFill>
                <a:ea typeface="方正彩云简体"/>
                <a:cs typeface="方正彩云简体"/>
              </a:rPr>
              <a:t>返回</a:t>
            </a:r>
          </a:p>
        </p:txBody>
      </p:sp>
      <p:sp>
        <p:nvSpPr>
          <p:cNvPr id="201737" name="Text Box 9"/>
          <p:cNvSpPr txBox="1">
            <a:spLocks noChangeArrowheads="1"/>
          </p:cNvSpPr>
          <p:nvPr/>
        </p:nvSpPr>
        <p:spPr bwMode="auto">
          <a:xfrm>
            <a:off x="3962400" y="381000"/>
            <a:ext cx="1252538" cy="1600200"/>
          </a:xfrm>
          <a:prstGeom prst="rect">
            <a:avLst/>
          </a:prstGeom>
          <a:noFill/>
          <a:ln w="9525">
            <a:noFill/>
            <a:miter lim="800000"/>
            <a:headEnd/>
            <a:tailEnd/>
          </a:ln>
          <a:effectLst/>
        </p:spPr>
        <p:txBody>
          <a:bodyPr vert="eaVert">
            <a:spAutoFit/>
          </a:bodyPr>
          <a:lstStyle/>
          <a:p>
            <a:pPr>
              <a:spcBef>
                <a:spcPct val="50000"/>
              </a:spcBef>
            </a:pPr>
            <a:r>
              <a:rPr lang="zh-CN" altLang="en-US" sz="2800" b="1">
                <a:solidFill>
                  <a:srgbClr val="EEEBD2"/>
                </a:solidFill>
              </a:rPr>
              <a:t>减数分裂</a:t>
            </a:r>
          </a:p>
          <a:p>
            <a:pPr>
              <a:spcBef>
                <a:spcPct val="50000"/>
              </a:spcBef>
            </a:pPr>
            <a:r>
              <a:rPr lang="zh-CN" altLang="en-US" sz="2800" b="1">
                <a:solidFill>
                  <a:srgbClr val="EEEBD2"/>
                </a:solidFill>
              </a:rPr>
              <a:t>有丝分裂</a:t>
            </a:r>
          </a:p>
        </p:txBody>
      </p:sp>
      <p:sp>
        <p:nvSpPr>
          <p:cNvPr id="201739" name="WordArt 11"/>
          <p:cNvSpPr>
            <a:spLocks noChangeArrowheads="1" noChangeShapeType="1" noTextEdit="1"/>
          </p:cNvSpPr>
          <p:nvPr/>
        </p:nvSpPr>
        <p:spPr bwMode="auto">
          <a:xfrm rot="5400000">
            <a:off x="2743200" y="3505200"/>
            <a:ext cx="3657600" cy="609600"/>
          </a:xfrm>
          <a:prstGeom prst="rect">
            <a:avLst/>
          </a:prstGeom>
        </p:spPr>
        <p:txBody>
          <a:bodyPr vert="eaVert" wrap="none" fromWordArt="1">
            <a:prstTxWarp prst="textPlain">
              <a:avLst>
                <a:gd name="adj" fmla="val 50000"/>
              </a:avLst>
            </a:prstTxWarp>
          </a:bodyPr>
          <a:lstStyle/>
          <a:p>
            <a:pPr algn="ctr" fontAlgn="auto"/>
            <a:r>
              <a:rPr lang="zh-CN" altLang="en-US" sz="3600" b="1" kern="10">
                <a:ln w="9525">
                  <a:noFill/>
                  <a:round/>
                  <a:headEnd/>
                  <a:tailEnd/>
                </a:ln>
                <a:solidFill>
                  <a:schemeClr val="bg1"/>
                </a:solidFill>
                <a:latin typeface="黑体"/>
                <a:ea typeface="黑体"/>
              </a:rPr>
              <a:t>染色体和</a:t>
            </a:r>
            <a:r>
              <a:rPr lang="en-US" altLang="zh-CN" sz="3600" b="1" kern="10">
                <a:ln w="9525">
                  <a:noFill/>
                  <a:round/>
                  <a:headEnd/>
                  <a:tailEnd/>
                </a:ln>
                <a:solidFill>
                  <a:schemeClr val="bg1"/>
                </a:solidFill>
                <a:latin typeface="黑体"/>
                <a:ea typeface="黑体"/>
              </a:rPr>
              <a:t>DNA</a:t>
            </a:r>
            <a:r>
              <a:rPr lang="zh-CN" altLang="en-US" sz="3600" b="1" kern="10">
                <a:ln w="9525">
                  <a:noFill/>
                  <a:round/>
                  <a:headEnd/>
                  <a:tailEnd/>
                </a:ln>
                <a:solidFill>
                  <a:schemeClr val="bg1"/>
                </a:solidFill>
                <a:latin typeface="黑体"/>
                <a:ea typeface="黑体"/>
              </a:rPr>
              <a:t>变化比较</a:t>
            </a:r>
          </a:p>
        </p:txBody>
      </p:sp>
      <p:sp>
        <p:nvSpPr>
          <p:cNvPr id="201741" name="Oval 13">
            <a:hlinkClick r:id="" action="ppaction://noaction" highlightClick="1"/>
          </p:cNvPr>
          <p:cNvSpPr>
            <a:spLocks noChangeArrowheads="1"/>
          </p:cNvSpPr>
          <p:nvPr/>
        </p:nvSpPr>
        <p:spPr bwMode="auto">
          <a:xfrm>
            <a:off x="3657600" y="5943600"/>
            <a:ext cx="762000" cy="533400"/>
          </a:xfrm>
          <a:prstGeom prst="ellipse">
            <a:avLst/>
          </a:prstGeom>
          <a:solidFill>
            <a:srgbClr val="A0513C"/>
          </a:solidFill>
          <a:ln w="9525">
            <a:noFill/>
            <a:round/>
            <a:headEnd/>
            <a:tailEnd/>
          </a:ln>
          <a:effectLst>
            <a:outerShdw dist="63500" dir="2212194" algn="ctr" rotWithShape="0">
              <a:schemeClr val="tx1"/>
            </a:outerShdw>
          </a:effectLst>
        </p:spPr>
        <p:txBody>
          <a:bodyPr wrap="none" anchor="ctr"/>
          <a:lstStyle/>
          <a:p>
            <a:pPr algn="ctr"/>
            <a:r>
              <a:rPr lang="zh-CN" altLang="en-US" sz="1800">
                <a:solidFill>
                  <a:srgbClr val="FFCC99"/>
                </a:solidFill>
                <a:ea typeface="方正彩云简体"/>
                <a:cs typeface="方正彩云简体"/>
              </a:rPr>
              <a:t>上一步</a:t>
            </a:r>
          </a:p>
        </p:txBody>
      </p:sp>
      <p:graphicFrame>
        <p:nvGraphicFramePr>
          <p:cNvPr id="201743" name="Object 15">
            <a:hlinkClick r:id="" action="ppaction://ole?verb=0"/>
          </p:cNvPr>
          <p:cNvGraphicFramePr>
            <a:graphicFrameLocks noChangeAspect="1"/>
          </p:cNvGraphicFramePr>
          <p:nvPr/>
        </p:nvGraphicFramePr>
        <p:xfrm>
          <a:off x="684213" y="-357213"/>
          <a:ext cx="2514600" cy="6638952"/>
        </p:xfrm>
        <a:graphic>
          <a:graphicData uri="http://schemas.openxmlformats.org/presentationml/2006/ole">
            <p:oleObj spid="_x0000_s91138" name="视频剪辑" r:id="rId4" imgW="2029108" imgH="4629796" progId="AVIFile">
              <p:embed/>
            </p:oleObj>
          </a:graphicData>
        </a:graphic>
      </p:graphicFrame>
      <p:graphicFrame>
        <p:nvGraphicFramePr>
          <p:cNvPr id="201744" name="Object 16">
            <a:hlinkClick r:id="" action="ppaction://ole?verb=0"/>
          </p:cNvPr>
          <p:cNvGraphicFramePr>
            <a:graphicFrameLocks noChangeAspect="1"/>
          </p:cNvGraphicFramePr>
          <p:nvPr/>
        </p:nvGraphicFramePr>
        <p:xfrm>
          <a:off x="5940425" y="549275"/>
          <a:ext cx="2525713" cy="5784850"/>
        </p:xfrm>
        <a:graphic>
          <a:graphicData uri="http://schemas.openxmlformats.org/presentationml/2006/ole">
            <p:oleObj spid="_x0000_s91139" name="视频剪辑" r:id="rId5" imgW="1980952" imgH="4533333" progId="AVIFile">
              <p:embed/>
            </p:oleObj>
          </a:graphicData>
        </a:graphic>
      </p:graphicFrame>
    </p:spTree>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3" name="Rectangle 7"/>
          <p:cNvSpPr>
            <a:spLocks noChangeArrowheads="1"/>
          </p:cNvSpPr>
          <p:nvPr/>
        </p:nvSpPr>
        <p:spPr bwMode="auto">
          <a:xfrm>
            <a:off x="266700" y="382588"/>
            <a:ext cx="8555038" cy="1082675"/>
          </a:xfrm>
          <a:prstGeom prst="rect">
            <a:avLst/>
          </a:prstGeom>
          <a:solidFill>
            <a:srgbClr val="C0C0C0"/>
          </a:solidFill>
          <a:ln w="28575">
            <a:solidFill>
              <a:schemeClr val="bg1"/>
            </a:solidFill>
            <a:miter lim="800000"/>
            <a:headEnd/>
            <a:tailEnd/>
          </a:ln>
        </p:spPr>
        <p:txBody>
          <a:bodyPr wrap="none" anchor="ctr"/>
          <a:lstStyle/>
          <a:p>
            <a:endParaRPr lang="zh-CN" altLang="en-US"/>
          </a:p>
        </p:txBody>
      </p:sp>
      <p:sp>
        <p:nvSpPr>
          <p:cNvPr id="148484" name="Text Box 8"/>
          <p:cNvSpPr txBox="1">
            <a:spLocks noChangeArrowheads="1"/>
          </p:cNvSpPr>
          <p:nvPr/>
        </p:nvSpPr>
        <p:spPr bwMode="auto">
          <a:xfrm>
            <a:off x="528638" y="512763"/>
            <a:ext cx="8075612" cy="793750"/>
          </a:xfrm>
          <a:prstGeom prst="rect">
            <a:avLst/>
          </a:prstGeom>
          <a:noFill/>
          <a:ln w="9525">
            <a:noFill/>
            <a:miter lim="800000"/>
            <a:headEnd/>
            <a:tailEnd/>
          </a:ln>
        </p:spPr>
        <p:txBody>
          <a:bodyPr>
            <a:spAutoFit/>
          </a:bodyPr>
          <a:lstStyle/>
          <a:p>
            <a:pPr algn="ctr"/>
            <a:r>
              <a:rPr kumimoji="1" lang="zh-CN" altLang="en-US" sz="4600" dirty="0">
                <a:solidFill>
                  <a:srgbClr val="FF0000"/>
                </a:solidFill>
                <a:latin typeface="华文新魏" pitchFamily="2" charset="-122"/>
                <a:ea typeface="华文新魏" pitchFamily="2" charset="-122"/>
              </a:rPr>
              <a:t>减数分裂和有丝分裂图像鉴别</a:t>
            </a:r>
          </a:p>
        </p:txBody>
      </p:sp>
      <p:sp>
        <p:nvSpPr>
          <p:cNvPr id="5" name="TextBox 4"/>
          <p:cNvSpPr txBox="1"/>
          <p:nvPr/>
        </p:nvSpPr>
        <p:spPr>
          <a:xfrm>
            <a:off x="1071538" y="2143116"/>
            <a:ext cx="7776488" cy="584775"/>
          </a:xfrm>
          <a:prstGeom prst="rect">
            <a:avLst/>
          </a:prstGeom>
          <a:noFill/>
        </p:spPr>
        <p:txBody>
          <a:bodyPr wrap="none" rtlCol="0">
            <a:spAutoFit/>
          </a:bodyPr>
          <a:lstStyle/>
          <a:p>
            <a:r>
              <a:rPr lang="en-US" altLang="zh-CN" sz="3200" dirty="0" smtClean="0">
                <a:latin typeface="方正粗圆简体" pitchFamily="65" charset="-122"/>
                <a:ea typeface="方正粗圆简体" pitchFamily="65" charset="-122"/>
              </a:rPr>
              <a:t>1</a:t>
            </a:r>
            <a:r>
              <a:rPr lang="zh-CN" altLang="en-US" sz="3200" dirty="0" smtClean="0">
                <a:latin typeface="方正粗圆简体" pitchFamily="65" charset="-122"/>
                <a:ea typeface="方正粗圆简体" pitchFamily="65" charset="-122"/>
              </a:rPr>
              <a:t>、有联会现象的一定是减数第一次分裂。</a:t>
            </a:r>
            <a:endParaRPr lang="zh-CN" altLang="en-US" sz="3200" dirty="0">
              <a:latin typeface="方正粗圆简体" pitchFamily="65" charset="-122"/>
              <a:ea typeface="方正粗圆简体" pitchFamily="65" charset="-122"/>
            </a:endParaRPr>
          </a:p>
        </p:txBody>
      </p:sp>
      <p:sp>
        <p:nvSpPr>
          <p:cNvPr id="6" name="TextBox 5"/>
          <p:cNvSpPr txBox="1"/>
          <p:nvPr/>
        </p:nvSpPr>
        <p:spPr>
          <a:xfrm>
            <a:off x="1071538" y="2857496"/>
            <a:ext cx="7786742" cy="1077218"/>
          </a:xfrm>
          <a:prstGeom prst="rect">
            <a:avLst/>
          </a:prstGeom>
          <a:noFill/>
        </p:spPr>
        <p:txBody>
          <a:bodyPr wrap="square" rtlCol="0">
            <a:spAutoFit/>
          </a:bodyPr>
          <a:lstStyle/>
          <a:p>
            <a:r>
              <a:rPr lang="en-US" altLang="zh-CN" sz="3200" dirty="0" smtClean="0">
                <a:latin typeface="方正粗圆简体" pitchFamily="65" charset="-122"/>
                <a:ea typeface="方正粗圆简体" pitchFamily="65" charset="-122"/>
              </a:rPr>
              <a:t>2</a:t>
            </a:r>
            <a:r>
              <a:rPr lang="zh-CN" altLang="en-US" sz="3200" dirty="0" smtClean="0">
                <a:latin typeface="方正粗圆简体" pitchFamily="65" charset="-122"/>
                <a:ea typeface="方正粗圆简体" pitchFamily="65" charset="-122"/>
              </a:rPr>
              <a:t>、无联会，无同源染色体的一定是减数第二次分裂。</a:t>
            </a:r>
            <a:endParaRPr lang="zh-CN" altLang="en-US" sz="3200" dirty="0">
              <a:latin typeface="方正粗圆简体" pitchFamily="65" charset="-122"/>
              <a:ea typeface="方正粗圆简体" pitchFamily="65" charset="-122"/>
            </a:endParaRPr>
          </a:p>
        </p:txBody>
      </p:sp>
      <p:sp>
        <p:nvSpPr>
          <p:cNvPr id="7" name="TextBox 6"/>
          <p:cNvSpPr txBox="1"/>
          <p:nvPr/>
        </p:nvSpPr>
        <p:spPr>
          <a:xfrm>
            <a:off x="1142976" y="4143380"/>
            <a:ext cx="6858047" cy="1077218"/>
          </a:xfrm>
          <a:prstGeom prst="rect">
            <a:avLst/>
          </a:prstGeom>
          <a:noFill/>
        </p:spPr>
        <p:txBody>
          <a:bodyPr wrap="square" rtlCol="0">
            <a:spAutoFit/>
          </a:bodyPr>
          <a:lstStyle/>
          <a:p>
            <a:r>
              <a:rPr lang="en-US" altLang="zh-CN" sz="3200" dirty="0" smtClean="0">
                <a:latin typeface="方正粗圆简体" pitchFamily="65" charset="-122"/>
                <a:ea typeface="方正粗圆简体" pitchFamily="65" charset="-122"/>
              </a:rPr>
              <a:t>3</a:t>
            </a:r>
            <a:r>
              <a:rPr lang="zh-CN" altLang="en-US" sz="3200" dirty="0" smtClean="0">
                <a:latin typeface="方正粗圆简体" pitchFamily="65" charset="-122"/>
                <a:ea typeface="方正粗圆简体" pitchFamily="65" charset="-122"/>
              </a:rPr>
              <a:t>、无联会，有同源染色体的一定是有丝分裂。</a:t>
            </a:r>
            <a:endParaRPr lang="zh-CN" altLang="en-US" sz="3200" dirty="0">
              <a:latin typeface="方正粗圆简体" pitchFamily="65" charset="-122"/>
              <a:ea typeface="方正粗圆简体" pitchFamily="65" charset="-122"/>
            </a:endParaRPr>
          </a:p>
        </p:txBody>
      </p:sp>
      <p:pic>
        <p:nvPicPr>
          <p:cNvPr id="8" name="Picture 8" descr="1-3"/>
          <p:cNvPicPr>
            <a:picLocks noChangeAspect="1" noChangeArrowheads="1"/>
          </p:cNvPicPr>
          <p:nvPr/>
        </p:nvPicPr>
        <p:blipFill>
          <a:blip r:embed="rId2"/>
          <a:srcRect/>
          <a:stretch>
            <a:fillRect/>
          </a:stretch>
        </p:blipFill>
        <p:spPr bwMode="auto">
          <a:xfrm>
            <a:off x="5857852" y="0"/>
            <a:ext cx="3286148" cy="3286148"/>
          </a:xfrm>
          <a:prstGeom prst="rect">
            <a:avLst/>
          </a:prstGeom>
          <a:solidFill>
            <a:schemeClr val="accent1"/>
          </a:solidFill>
          <a:ln w="9525">
            <a:noFill/>
            <a:miter lim="800000"/>
            <a:headEnd/>
            <a:tailEnd/>
          </a:ln>
        </p:spPr>
      </p:pic>
      <p:pic>
        <p:nvPicPr>
          <p:cNvPr id="9" name="Picture 3" descr="2-1-1"/>
          <p:cNvPicPr>
            <a:picLocks noChangeAspect="1" noChangeArrowheads="1"/>
          </p:cNvPicPr>
          <p:nvPr/>
        </p:nvPicPr>
        <p:blipFill>
          <a:blip r:embed="rId3"/>
          <a:srcRect/>
          <a:stretch>
            <a:fillRect/>
          </a:stretch>
        </p:blipFill>
        <p:spPr bwMode="auto">
          <a:xfrm>
            <a:off x="6480175" y="2857496"/>
            <a:ext cx="2663825" cy="2503487"/>
          </a:xfrm>
          <a:prstGeom prst="rect">
            <a:avLst/>
          </a:prstGeom>
          <a:solidFill>
            <a:schemeClr val="accent1"/>
          </a:solidFill>
          <a:ln w="9525">
            <a:noFill/>
            <a:miter lim="800000"/>
            <a:headEnd/>
            <a:tailEnd/>
          </a:ln>
        </p:spPr>
      </p:pic>
      <p:pic>
        <p:nvPicPr>
          <p:cNvPr id="10" name="Picture 5" descr="有3"/>
          <p:cNvPicPr>
            <a:picLocks noChangeAspect="1" noChangeArrowheads="1"/>
          </p:cNvPicPr>
          <p:nvPr/>
        </p:nvPicPr>
        <p:blipFill>
          <a:blip r:embed="rId4"/>
          <a:srcRect/>
          <a:stretch>
            <a:fillRect/>
          </a:stretch>
        </p:blipFill>
        <p:spPr bwMode="auto">
          <a:xfrm>
            <a:off x="3428992" y="4643446"/>
            <a:ext cx="1931987" cy="19446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xit" presetSubtype="4" fill="hold" nodeType="clickEffect">
                                  <p:stCondLst>
                                    <p:cond delay="0"/>
                                  </p:stCondLst>
                                  <p:childTnLst>
                                    <p:anim calcmode="lin" valueType="num">
                                      <p:cBhvr additive="base">
                                        <p:cTn id="11" dur="500"/>
                                        <p:tgtEl>
                                          <p:spTgt spid="8"/>
                                        </p:tgtEl>
                                        <p:attrNameLst>
                                          <p:attrName>ppt_x</p:attrName>
                                        </p:attrNameLst>
                                      </p:cBhvr>
                                      <p:tavLst>
                                        <p:tav tm="0">
                                          <p:val>
                                            <p:strVal val="ppt_x"/>
                                          </p:val>
                                        </p:tav>
                                        <p:tav tm="100000">
                                          <p:val>
                                            <p:strVal val="ppt_x"/>
                                          </p:val>
                                        </p:tav>
                                      </p:tavLst>
                                    </p:anim>
                                    <p:anim calcmode="lin" valueType="num">
                                      <p:cBhvr additive="base">
                                        <p:cTn id="12" dur="500"/>
                                        <p:tgtEl>
                                          <p:spTgt spid="8"/>
                                        </p:tgtEl>
                                        <p:attrNameLst>
                                          <p:attrName>ppt_y</p:attrName>
                                        </p:attrNameLst>
                                      </p:cBhvr>
                                      <p:tavLst>
                                        <p:tav tm="0">
                                          <p:val>
                                            <p:strVal val="ppt_y"/>
                                          </p:val>
                                        </p:tav>
                                        <p:tav tm="100000">
                                          <p:val>
                                            <p:strVal val="1+ppt_h/2"/>
                                          </p:val>
                                        </p:tav>
                                      </p:tavLst>
                                    </p:anim>
                                    <p:set>
                                      <p:cBhvr>
                                        <p:cTn id="13" dur="1" fill="hold">
                                          <p:stCondLst>
                                            <p:cond delay="499"/>
                                          </p:stCondLst>
                                        </p:cTn>
                                        <p:tgtEl>
                                          <p:spTgt spid="8"/>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ppt_x"/>
                                          </p:val>
                                        </p:tav>
                                        <p:tav tm="100000">
                                          <p:val>
                                            <p:strVal val="#ppt_x"/>
                                          </p:val>
                                        </p:tav>
                                      </p:tavLst>
                                    </p:anim>
                                    <p:anim calcmode="lin" valueType="num">
                                      <p:cBhvr additive="base">
                                        <p:cTn id="1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xit" presetSubtype="4" fill="hold" nodeType="clickEffect">
                                  <p:stCondLst>
                                    <p:cond delay="0"/>
                                  </p:stCondLst>
                                  <p:childTnLst>
                                    <p:anim calcmode="lin" valueType="num">
                                      <p:cBhvr additive="base">
                                        <p:cTn id="23" dur="500"/>
                                        <p:tgtEl>
                                          <p:spTgt spid="9"/>
                                        </p:tgtEl>
                                        <p:attrNameLst>
                                          <p:attrName>ppt_x</p:attrName>
                                        </p:attrNameLst>
                                      </p:cBhvr>
                                      <p:tavLst>
                                        <p:tav tm="0">
                                          <p:val>
                                            <p:strVal val="ppt_x"/>
                                          </p:val>
                                        </p:tav>
                                        <p:tav tm="100000">
                                          <p:val>
                                            <p:strVal val="ppt_x"/>
                                          </p:val>
                                        </p:tav>
                                      </p:tavLst>
                                    </p:anim>
                                    <p:anim calcmode="lin" valueType="num">
                                      <p:cBhvr additive="base">
                                        <p:cTn id="24" dur="500"/>
                                        <p:tgtEl>
                                          <p:spTgt spid="9"/>
                                        </p:tgtEl>
                                        <p:attrNameLst>
                                          <p:attrName>ppt_y</p:attrName>
                                        </p:attrNameLst>
                                      </p:cBhvr>
                                      <p:tavLst>
                                        <p:tav tm="0">
                                          <p:val>
                                            <p:strVal val="ppt_y"/>
                                          </p:val>
                                        </p:tav>
                                        <p:tav tm="100000">
                                          <p:val>
                                            <p:strVal val="1+ppt_h/2"/>
                                          </p:val>
                                        </p:tav>
                                      </p:tavLst>
                                    </p:anim>
                                    <p:set>
                                      <p:cBhvr>
                                        <p:cTn id="25" dur="1" fill="hold">
                                          <p:stCondLst>
                                            <p:cond delay="499"/>
                                          </p:stCondLst>
                                        </p:cTn>
                                        <p:tgtEl>
                                          <p:spTgt spid="9"/>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ppt_x"/>
                                          </p:val>
                                        </p:tav>
                                        <p:tav tm="100000">
                                          <p:val>
                                            <p:strVal val="#ppt_x"/>
                                          </p:val>
                                        </p:tav>
                                      </p:tavLst>
                                    </p:anim>
                                    <p:anim calcmode="lin" valueType="num">
                                      <p:cBhvr additive="base">
                                        <p:cTn id="3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xit" presetSubtype="4" fill="hold" nodeType="clickEffect">
                                  <p:stCondLst>
                                    <p:cond delay="0"/>
                                  </p:stCondLst>
                                  <p:childTnLst>
                                    <p:anim calcmode="lin" valueType="num">
                                      <p:cBhvr additive="base">
                                        <p:cTn id="35" dur="500"/>
                                        <p:tgtEl>
                                          <p:spTgt spid="10"/>
                                        </p:tgtEl>
                                        <p:attrNameLst>
                                          <p:attrName>ppt_x</p:attrName>
                                        </p:attrNameLst>
                                      </p:cBhvr>
                                      <p:tavLst>
                                        <p:tav tm="0">
                                          <p:val>
                                            <p:strVal val="ppt_x"/>
                                          </p:val>
                                        </p:tav>
                                        <p:tav tm="100000">
                                          <p:val>
                                            <p:strVal val="ppt_x"/>
                                          </p:val>
                                        </p:tav>
                                      </p:tavLst>
                                    </p:anim>
                                    <p:anim calcmode="lin" valueType="num">
                                      <p:cBhvr additive="base">
                                        <p:cTn id="36" dur="500"/>
                                        <p:tgtEl>
                                          <p:spTgt spid="10"/>
                                        </p:tgtEl>
                                        <p:attrNameLst>
                                          <p:attrName>ppt_y</p:attrName>
                                        </p:attrNameLst>
                                      </p:cBhvr>
                                      <p:tavLst>
                                        <p:tav tm="0">
                                          <p:val>
                                            <p:strVal val="ppt_y"/>
                                          </p:val>
                                        </p:tav>
                                        <p:tav tm="100000">
                                          <p:val>
                                            <p:strVal val="1+ppt_h/2"/>
                                          </p:val>
                                        </p:tav>
                                      </p:tavLst>
                                    </p:anim>
                                    <p:set>
                                      <p:cBhvr>
                                        <p:cTn id="3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nvGraphicFramePr>
        <p:xfrm>
          <a:off x="285720" y="500042"/>
          <a:ext cx="8358246" cy="56436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ChangeArrowheads="1"/>
          </p:cNvSpPr>
          <p:nvPr/>
        </p:nvSpPr>
        <p:spPr bwMode="auto">
          <a:xfrm>
            <a:off x="776288" y="4137025"/>
            <a:ext cx="7883525" cy="2214837"/>
          </a:xfrm>
          <a:prstGeom prst="rect">
            <a:avLst/>
          </a:prstGeom>
          <a:noFill/>
          <a:ln w="28575" algn="ctr">
            <a:noFill/>
            <a:miter lim="800000"/>
            <a:headEnd/>
            <a:tailEnd/>
          </a:ln>
        </p:spPr>
        <p:txBody>
          <a:bodyPr>
            <a:spAutoFit/>
          </a:bodyPr>
          <a:lstStyle/>
          <a:p>
            <a:pPr>
              <a:lnSpc>
                <a:spcPct val="110000"/>
              </a:lnSpc>
            </a:pPr>
            <a:r>
              <a:rPr kumimoji="1" lang="en-US" altLang="zh-CN" sz="3200" dirty="0">
                <a:latin typeface="方正粗圆简体" pitchFamily="65" charset="-122"/>
                <a:ea typeface="方正粗圆简体" pitchFamily="65" charset="-122"/>
              </a:rPr>
              <a:t>(1) </a:t>
            </a:r>
            <a:r>
              <a:rPr kumimoji="1" lang="zh-CN" altLang="en-US" sz="3200" dirty="0">
                <a:latin typeface="方正粗圆简体" pitchFamily="65" charset="-122"/>
                <a:ea typeface="方正粗圆简体" pitchFamily="65" charset="-122"/>
              </a:rPr>
              <a:t>属减数第一次分裂的是图</a:t>
            </a:r>
            <a:r>
              <a:rPr kumimoji="1" lang="en-US" altLang="zh-CN" sz="3200" dirty="0">
                <a:latin typeface="方正粗圆简体" pitchFamily="65" charset="-122"/>
                <a:ea typeface="方正粗圆简体" pitchFamily="65" charset="-122"/>
              </a:rPr>
              <a:t>______</a:t>
            </a:r>
            <a:r>
              <a:rPr kumimoji="1" lang="zh-CN" altLang="en-US" sz="3200" dirty="0">
                <a:latin typeface="方正粗圆简体" pitchFamily="65" charset="-122"/>
                <a:ea typeface="方正粗圆简体" pitchFamily="65" charset="-122"/>
              </a:rPr>
              <a:t>。</a:t>
            </a:r>
            <a:br>
              <a:rPr kumimoji="1" lang="zh-CN" altLang="en-US" sz="3200" dirty="0">
                <a:latin typeface="方正粗圆简体" pitchFamily="65" charset="-122"/>
                <a:ea typeface="方正粗圆简体" pitchFamily="65" charset="-122"/>
              </a:rPr>
            </a:br>
            <a:r>
              <a:rPr kumimoji="1" lang="en-US" altLang="zh-CN" sz="3200" dirty="0">
                <a:latin typeface="方正粗圆简体" pitchFamily="65" charset="-122"/>
                <a:ea typeface="方正粗圆简体" pitchFamily="65" charset="-122"/>
              </a:rPr>
              <a:t>(2) </a:t>
            </a:r>
            <a:r>
              <a:rPr kumimoji="1" lang="zh-CN" altLang="en-US" sz="3200" dirty="0">
                <a:latin typeface="方正粗圆简体" pitchFamily="65" charset="-122"/>
                <a:ea typeface="方正粗圆简体" pitchFamily="65" charset="-122"/>
              </a:rPr>
              <a:t>属减数第二次分裂的是图</a:t>
            </a:r>
            <a:r>
              <a:rPr kumimoji="1" lang="en-US" altLang="zh-CN" sz="3200" dirty="0">
                <a:latin typeface="方正粗圆简体" pitchFamily="65" charset="-122"/>
                <a:ea typeface="方正粗圆简体" pitchFamily="65" charset="-122"/>
              </a:rPr>
              <a:t>______</a:t>
            </a:r>
            <a:r>
              <a:rPr kumimoji="1" lang="zh-CN" altLang="en-US" sz="3200" dirty="0">
                <a:latin typeface="方正粗圆简体" pitchFamily="65" charset="-122"/>
                <a:ea typeface="方正粗圆简体" pitchFamily="65" charset="-122"/>
              </a:rPr>
              <a:t>。</a:t>
            </a:r>
          </a:p>
          <a:p>
            <a:pPr>
              <a:lnSpc>
                <a:spcPct val="110000"/>
              </a:lnSpc>
            </a:pPr>
            <a:r>
              <a:rPr kumimoji="1" lang="en-US" altLang="zh-CN" sz="3200" dirty="0">
                <a:latin typeface="方正粗圆简体" pitchFamily="65" charset="-122"/>
                <a:ea typeface="方正粗圆简体" pitchFamily="65" charset="-122"/>
              </a:rPr>
              <a:t>(3) </a:t>
            </a:r>
            <a:r>
              <a:rPr kumimoji="1" lang="zh-CN" altLang="en-US" sz="3200" dirty="0">
                <a:latin typeface="方正粗圆简体" pitchFamily="65" charset="-122"/>
                <a:ea typeface="方正粗圆简体" pitchFamily="65" charset="-122"/>
              </a:rPr>
              <a:t>属有丝分裂中期的是图</a:t>
            </a:r>
            <a:r>
              <a:rPr kumimoji="1" lang="en-US" altLang="zh-CN" sz="3200" dirty="0">
                <a:latin typeface="方正粗圆简体" pitchFamily="65" charset="-122"/>
                <a:ea typeface="方正粗圆简体" pitchFamily="65" charset="-122"/>
              </a:rPr>
              <a:t>________</a:t>
            </a:r>
            <a:r>
              <a:rPr kumimoji="1" lang="zh-CN" altLang="en-US" sz="3200" dirty="0">
                <a:latin typeface="方正粗圆简体" pitchFamily="65" charset="-122"/>
                <a:ea typeface="方正粗圆简体" pitchFamily="65" charset="-122"/>
              </a:rPr>
              <a:t>。</a:t>
            </a:r>
          </a:p>
          <a:p>
            <a:pPr>
              <a:lnSpc>
                <a:spcPct val="110000"/>
              </a:lnSpc>
            </a:pPr>
            <a:r>
              <a:rPr kumimoji="1" lang="en-US" altLang="zh-CN" sz="3200" dirty="0">
                <a:latin typeface="方正粗圆简体" pitchFamily="65" charset="-122"/>
                <a:ea typeface="方正粗圆简体" pitchFamily="65" charset="-122"/>
              </a:rPr>
              <a:t>(4) </a:t>
            </a:r>
            <a:r>
              <a:rPr kumimoji="1" lang="zh-CN" altLang="en-US" sz="3200" dirty="0">
                <a:latin typeface="方正粗圆简体" pitchFamily="65" charset="-122"/>
                <a:ea typeface="方正粗圆简体" pitchFamily="65" charset="-122"/>
              </a:rPr>
              <a:t>属有丝分裂后期的是图</a:t>
            </a:r>
            <a:r>
              <a:rPr kumimoji="1" lang="en-US" altLang="zh-CN" sz="3200" dirty="0">
                <a:latin typeface="方正粗圆简体" pitchFamily="65" charset="-122"/>
                <a:ea typeface="方正粗圆简体" pitchFamily="65" charset="-122"/>
              </a:rPr>
              <a:t>________</a:t>
            </a:r>
            <a:r>
              <a:rPr kumimoji="1" lang="zh-CN" altLang="en-US" sz="3200" dirty="0">
                <a:latin typeface="方正粗圆简体" pitchFamily="65" charset="-122"/>
                <a:ea typeface="方正粗圆简体" pitchFamily="65" charset="-122"/>
              </a:rPr>
              <a:t>。</a:t>
            </a:r>
          </a:p>
        </p:txBody>
      </p:sp>
      <p:grpSp>
        <p:nvGrpSpPr>
          <p:cNvPr id="227" name="组合 226"/>
          <p:cNvGrpSpPr/>
          <p:nvPr/>
        </p:nvGrpSpPr>
        <p:grpSpPr>
          <a:xfrm>
            <a:off x="0" y="268288"/>
            <a:ext cx="9369425" cy="3865562"/>
            <a:chOff x="0" y="268288"/>
            <a:chExt cx="9369425" cy="3865562"/>
          </a:xfrm>
        </p:grpSpPr>
        <p:sp>
          <p:nvSpPr>
            <p:cNvPr id="157700" name="Rectangle 5"/>
            <p:cNvSpPr>
              <a:spLocks noChangeArrowheads="1"/>
            </p:cNvSpPr>
            <p:nvPr/>
          </p:nvSpPr>
          <p:spPr bwMode="auto">
            <a:xfrm>
              <a:off x="0" y="268288"/>
              <a:ext cx="9369425" cy="3865562"/>
            </a:xfrm>
            <a:prstGeom prst="rect">
              <a:avLst/>
            </a:prstGeom>
            <a:solidFill>
              <a:schemeClr val="bg1"/>
            </a:solidFill>
            <a:ln w="28575">
              <a:noFill/>
              <a:miter lim="800000"/>
              <a:headEnd/>
              <a:tailEnd/>
            </a:ln>
          </p:spPr>
          <p:txBody>
            <a:bodyPr wrap="none" anchor="ctr"/>
            <a:lstStyle/>
            <a:p>
              <a:endParaRPr lang="zh-CN" altLang="en-US"/>
            </a:p>
          </p:txBody>
        </p:sp>
        <p:grpSp>
          <p:nvGrpSpPr>
            <p:cNvPr id="3" name="Group 6"/>
            <p:cNvGrpSpPr>
              <a:grpSpLocks/>
            </p:cNvGrpSpPr>
            <p:nvPr/>
          </p:nvGrpSpPr>
          <p:grpSpPr bwMode="auto">
            <a:xfrm>
              <a:off x="439341" y="579665"/>
              <a:ext cx="8534677" cy="3133405"/>
              <a:chOff x="340" y="1956"/>
              <a:chExt cx="4468" cy="1117"/>
            </a:xfrm>
          </p:grpSpPr>
          <p:grpSp>
            <p:nvGrpSpPr>
              <p:cNvPr id="4" name="Group 7"/>
              <p:cNvGrpSpPr>
                <a:grpSpLocks/>
              </p:cNvGrpSpPr>
              <p:nvPr/>
            </p:nvGrpSpPr>
            <p:grpSpPr bwMode="auto">
              <a:xfrm>
                <a:off x="340" y="1956"/>
                <a:ext cx="930" cy="930"/>
                <a:chOff x="45" y="1457"/>
                <a:chExt cx="930" cy="930"/>
              </a:xfrm>
            </p:grpSpPr>
            <p:grpSp>
              <p:nvGrpSpPr>
                <p:cNvPr id="5" name="Group 8"/>
                <p:cNvGrpSpPr>
                  <a:grpSpLocks/>
                </p:cNvGrpSpPr>
                <p:nvPr/>
              </p:nvGrpSpPr>
              <p:grpSpPr bwMode="auto">
                <a:xfrm>
                  <a:off x="45" y="1457"/>
                  <a:ext cx="930" cy="930"/>
                  <a:chOff x="787" y="590"/>
                  <a:chExt cx="930" cy="1020"/>
                </a:xfrm>
              </p:grpSpPr>
              <p:sp>
                <p:nvSpPr>
                  <p:cNvPr id="157863" name="Oval 9"/>
                  <p:cNvSpPr>
                    <a:spLocks noChangeArrowheads="1"/>
                  </p:cNvSpPr>
                  <p:nvPr/>
                </p:nvSpPr>
                <p:spPr bwMode="auto">
                  <a:xfrm>
                    <a:off x="787" y="590"/>
                    <a:ext cx="930" cy="1020"/>
                  </a:xfrm>
                  <a:prstGeom prst="ellipse">
                    <a:avLst/>
                  </a:prstGeom>
                  <a:noFill/>
                  <a:ln w="19050" algn="ctr">
                    <a:solidFill>
                      <a:srgbClr val="000066"/>
                    </a:solidFill>
                    <a:round/>
                    <a:headEnd/>
                    <a:tailEnd/>
                  </a:ln>
                </p:spPr>
                <p:txBody>
                  <a:bodyPr wrap="none" anchor="ctr">
                    <a:spAutoFit/>
                  </a:bodyPr>
                  <a:lstStyle/>
                  <a:p>
                    <a:endParaRPr lang="zh-CN" altLang="en-US"/>
                  </a:p>
                </p:txBody>
              </p:sp>
              <p:grpSp>
                <p:nvGrpSpPr>
                  <p:cNvPr id="6" name="Group 10"/>
                  <p:cNvGrpSpPr>
                    <a:grpSpLocks/>
                  </p:cNvGrpSpPr>
                  <p:nvPr/>
                </p:nvGrpSpPr>
                <p:grpSpPr bwMode="auto">
                  <a:xfrm rot="5212103">
                    <a:off x="1009" y="1037"/>
                    <a:ext cx="46" cy="250"/>
                    <a:chOff x="2640" y="2304"/>
                    <a:chExt cx="48" cy="576"/>
                  </a:xfrm>
                </p:grpSpPr>
                <p:grpSp>
                  <p:nvGrpSpPr>
                    <p:cNvPr id="7" name="Group 11"/>
                    <p:cNvGrpSpPr>
                      <a:grpSpLocks/>
                    </p:cNvGrpSpPr>
                    <p:nvPr/>
                  </p:nvGrpSpPr>
                  <p:grpSpPr bwMode="auto">
                    <a:xfrm>
                      <a:off x="2640" y="2304"/>
                      <a:ext cx="48" cy="576"/>
                      <a:chOff x="1584" y="2304"/>
                      <a:chExt cx="48" cy="576"/>
                    </a:xfrm>
                  </p:grpSpPr>
                  <p:grpSp>
                    <p:nvGrpSpPr>
                      <p:cNvPr id="8" name="Group 12"/>
                      <p:cNvGrpSpPr>
                        <a:grpSpLocks/>
                      </p:cNvGrpSpPr>
                      <p:nvPr/>
                    </p:nvGrpSpPr>
                    <p:grpSpPr bwMode="auto">
                      <a:xfrm rot="639906" flipH="1">
                        <a:off x="1584" y="2304"/>
                        <a:ext cx="48" cy="576"/>
                        <a:chOff x="3608" y="1908"/>
                        <a:chExt cx="60" cy="634"/>
                      </a:xfrm>
                    </p:grpSpPr>
                    <p:sp>
                      <p:nvSpPr>
                        <p:cNvPr id="157917" name="Oval 13"/>
                        <p:cNvSpPr>
                          <a:spLocks noChangeArrowheads="1"/>
                        </p:cNvSpPr>
                        <p:nvPr/>
                      </p:nvSpPr>
                      <p:spPr bwMode="auto">
                        <a:xfrm>
                          <a:off x="3608" y="1908"/>
                          <a:ext cx="60" cy="324"/>
                        </a:xfrm>
                        <a:prstGeom prst="ellipse">
                          <a:avLst/>
                        </a:prstGeom>
                        <a:solidFill>
                          <a:srgbClr val="FF0066"/>
                        </a:solidFill>
                        <a:ln w="9525">
                          <a:solidFill>
                            <a:srgbClr val="000066"/>
                          </a:solidFill>
                          <a:round/>
                          <a:headEnd/>
                          <a:tailEnd/>
                        </a:ln>
                      </p:spPr>
                      <p:txBody>
                        <a:bodyPr/>
                        <a:lstStyle/>
                        <a:p>
                          <a:endParaRPr lang="zh-CN" altLang="en-US"/>
                        </a:p>
                      </p:txBody>
                    </p:sp>
                    <p:sp>
                      <p:nvSpPr>
                        <p:cNvPr id="157918" name="Oval 14"/>
                        <p:cNvSpPr>
                          <a:spLocks noChangeArrowheads="1"/>
                        </p:cNvSpPr>
                        <p:nvPr/>
                      </p:nvSpPr>
                      <p:spPr bwMode="auto">
                        <a:xfrm>
                          <a:off x="3608" y="2227"/>
                          <a:ext cx="60" cy="315"/>
                        </a:xfrm>
                        <a:prstGeom prst="ellipse">
                          <a:avLst/>
                        </a:prstGeom>
                        <a:solidFill>
                          <a:srgbClr val="FF0066"/>
                        </a:solidFill>
                        <a:ln w="9525">
                          <a:solidFill>
                            <a:srgbClr val="000066"/>
                          </a:solidFill>
                          <a:round/>
                          <a:headEnd/>
                          <a:tailEnd/>
                        </a:ln>
                      </p:spPr>
                      <p:txBody>
                        <a:bodyPr/>
                        <a:lstStyle/>
                        <a:p>
                          <a:endParaRPr lang="zh-CN" altLang="en-US"/>
                        </a:p>
                      </p:txBody>
                    </p:sp>
                  </p:grpSp>
                  <p:grpSp>
                    <p:nvGrpSpPr>
                      <p:cNvPr id="9" name="Group 15"/>
                      <p:cNvGrpSpPr>
                        <a:grpSpLocks/>
                      </p:cNvGrpSpPr>
                      <p:nvPr/>
                    </p:nvGrpSpPr>
                    <p:grpSpPr bwMode="auto">
                      <a:xfrm rot="-639906">
                        <a:off x="1584" y="2304"/>
                        <a:ext cx="48" cy="576"/>
                        <a:chOff x="3608" y="1908"/>
                        <a:chExt cx="60" cy="634"/>
                      </a:xfrm>
                    </p:grpSpPr>
                    <p:sp>
                      <p:nvSpPr>
                        <p:cNvPr id="157915" name="Oval 16"/>
                        <p:cNvSpPr>
                          <a:spLocks noChangeArrowheads="1"/>
                        </p:cNvSpPr>
                        <p:nvPr/>
                      </p:nvSpPr>
                      <p:spPr bwMode="auto">
                        <a:xfrm>
                          <a:off x="3608" y="1908"/>
                          <a:ext cx="60" cy="324"/>
                        </a:xfrm>
                        <a:prstGeom prst="ellipse">
                          <a:avLst/>
                        </a:prstGeom>
                        <a:solidFill>
                          <a:srgbClr val="FF0066"/>
                        </a:solidFill>
                        <a:ln w="9525">
                          <a:solidFill>
                            <a:srgbClr val="000066"/>
                          </a:solidFill>
                          <a:round/>
                          <a:headEnd/>
                          <a:tailEnd/>
                        </a:ln>
                      </p:spPr>
                      <p:txBody>
                        <a:bodyPr/>
                        <a:lstStyle/>
                        <a:p>
                          <a:endParaRPr lang="zh-CN" altLang="en-US"/>
                        </a:p>
                      </p:txBody>
                    </p:sp>
                    <p:sp>
                      <p:nvSpPr>
                        <p:cNvPr id="157916" name="Oval 17"/>
                        <p:cNvSpPr>
                          <a:spLocks noChangeArrowheads="1"/>
                        </p:cNvSpPr>
                        <p:nvPr/>
                      </p:nvSpPr>
                      <p:spPr bwMode="auto">
                        <a:xfrm>
                          <a:off x="3608" y="2227"/>
                          <a:ext cx="60" cy="315"/>
                        </a:xfrm>
                        <a:prstGeom prst="ellipse">
                          <a:avLst/>
                        </a:prstGeom>
                        <a:solidFill>
                          <a:srgbClr val="FF0066"/>
                        </a:solidFill>
                        <a:ln w="9525">
                          <a:solidFill>
                            <a:srgbClr val="000066"/>
                          </a:solidFill>
                          <a:round/>
                          <a:headEnd/>
                          <a:tailEnd/>
                        </a:ln>
                      </p:spPr>
                      <p:txBody>
                        <a:bodyPr/>
                        <a:lstStyle/>
                        <a:p>
                          <a:endParaRPr lang="zh-CN" altLang="en-US"/>
                        </a:p>
                      </p:txBody>
                    </p:sp>
                  </p:grpSp>
                </p:grpSp>
                <p:sp>
                  <p:nvSpPr>
                    <p:cNvPr id="157912" name="Oval 18"/>
                    <p:cNvSpPr>
                      <a:spLocks noChangeArrowheads="1"/>
                    </p:cNvSpPr>
                    <p:nvPr/>
                  </p:nvSpPr>
                  <p:spPr bwMode="auto">
                    <a:xfrm>
                      <a:off x="2640" y="2576"/>
                      <a:ext cx="47" cy="64"/>
                    </a:xfrm>
                    <a:prstGeom prst="ellipse">
                      <a:avLst/>
                    </a:prstGeom>
                    <a:solidFill>
                      <a:srgbClr val="FF0066"/>
                    </a:solidFill>
                    <a:ln w="9525">
                      <a:solidFill>
                        <a:srgbClr val="000066"/>
                      </a:solidFill>
                      <a:round/>
                      <a:headEnd/>
                      <a:tailEnd/>
                    </a:ln>
                  </p:spPr>
                  <p:txBody>
                    <a:bodyPr/>
                    <a:lstStyle/>
                    <a:p>
                      <a:endParaRPr lang="zh-CN" altLang="en-US"/>
                    </a:p>
                  </p:txBody>
                </p:sp>
              </p:grpSp>
              <p:grpSp>
                <p:nvGrpSpPr>
                  <p:cNvPr id="10" name="Group 19"/>
                  <p:cNvGrpSpPr>
                    <a:grpSpLocks/>
                  </p:cNvGrpSpPr>
                  <p:nvPr/>
                </p:nvGrpSpPr>
                <p:grpSpPr bwMode="auto">
                  <a:xfrm>
                    <a:off x="1224" y="731"/>
                    <a:ext cx="68" cy="68"/>
                    <a:chOff x="567" y="1911"/>
                    <a:chExt cx="68" cy="91"/>
                  </a:xfrm>
                </p:grpSpPr>
                <p:sp>
                  <p:nvSpPr>
                    <p:cNvPr id="157909" name="Rectangle 20"/>
                    <p:cNvSpPr>
                      <a:spLocks noChangeArrowheads="1"/>
                    </p:cNvSpPr>
                    <p:nvPr/>
                  </p:nvSpPr>
                  <p:spPr bwMode="auto">
                    <a:xfrm>
                      <a:off x="589" y="1911"/>
                      <a:ext cx="23" cy="45"/>
                    </a:xfrm>
                    <a:prstGeom prst="rect">
                      <a:avLst/>
                    </a:prstGeom>
                    <a:noFill/>
                    <a:ln w="19050" algn="ctr">
                      <a:solidFill>
                        <a:srgbClr val="000066"/>
                      </a:solidFill>
                      <a:miter lim="800000"/>
                      <a:headEnd/>
                      <a:tailEnd/>
                    </a:ln>
                  </p:spPr>
                  <p:txBody>
                    <a:bodyPr anchor="ctr">
                      <a:spAutoFit/>
                    </a:bodyPr>
                    <a:lstStyle/>
                    <a:p>
                      <a:endParaRPr lang="zh-CN" altLang="en-US"/>
                    </a:p>
                  </p:txBody>
                </p:sp>
                <p:sp>
                  <p:nvSpPr>
                    <p:cNvPr id="157910" name="Rectangle 21"/>
                    <p:cNvSpPr>
                      <a:spLocks noChangeArrowheads="1"/>
                    </p:cNvSpPr>
                    <p:nvPr/>
                  </p:nvSpPr>
                  <p:spPr bwMode="auto">
                    <a:xfrm rot="-5400000">
                      <a:off x="589" y="1957"/>
                      <a:ext cx="23" cy="68"/>
                    </a:xfrm>
                    <a:prstGeom prst="rect">
                      <a:avLst/>
                    </a:prstGeom>
                    <a:noFill/>
                    <a:ln w="19050" algn="ctr">
                      <a:solidFill>
                        <a:srgbClr val="000066"/>
                      </a:solidFill>
                      <a:miter lim="800000"/>
                      <a:headEnd/>
                      <a:tailEnd/>
                    </a:ln>
                  </p:spPr>
                  <p:txBody>
                    <a:bodyPr anchor="ctr">
                      <a:spAutoFit/>
                    </a:bodyPr>
                    <a:lstStyle/>
                    <a:p>
                      <a:endParaRPr lang="zh-CN" altLang="en-US"/>
                    </a:p>
                  </p:txBody>
                </p:sp>
              </p:grpSp>
              <p:grpSp>
                <p:nvGrpSpPr>
                  <p:cNvPr id="11" name="Group 22"/>
                  <p:cNvGrpSpPr>
                    <a:grpSpLocks/>
                  </p:cNvGrpSpPr>
                  <p:nvPr/>
                </p:nvGrpSpPr>
                <p:grpSpPr bwMode="auto">
                  <a:xfrm rot="5400000">
                    <a:off x="1009" y="933"/>
                    <a:ext cx="46" cy="250"/>
                    <a:chOff x="2640" y="2304"/>
                    <a:chExt cx="48" cy="576"/>
                  </a:xfrm>
                </p:grpSpPr>
                <p:grpSp>
                  <p:nvGrpSpPr>
                    <p:cNvPr id="12" name="Group 23"/>
                    <p:cNvGrpSpPr>
                      <a:grpSpLocks/>
                    </p:cNvGrpSpPr>
                    <p:nvPr/>
                  </p:nvGrpSpPr>
                  <p:grpSpPr bwMode="auto">
                    <a:xfrm>
                      <a:off x="2640" y="2304"/>
                      <a:ext cx="48" cy="576"/>
                      <a:chOff x="1584" y="2304"/>
                      <a:chExt cx="48" cy="576"/>
                    </a:xfrm>
                  </p:grpSpPr>
                  <p:grpSp>
                    <p:nvGrpSpPr>
                      <p:cNvPr id="13" name="Group 24"/>
                      <p:cNvGrpSpPr>
                        <a:grpSpLocks/>
                      </p:cNvGrpSpPr>
                      <p:nvPr/>
                    </p:nvGrpSpPr>
                    <p:grpSpPr bwMode="auto">
                      <a:xfrm rot="639906" flipH="1">
                        <a:off x="1584" y="2304"/>
                        <a:ext cx="48" cy="576"/>
                        <a:chOff x="3608" y="1908"/>
                        <a:chExt cx="60" cy="634"/>
                      </a:xfrm>
                    </p:grpSpPr>
                    <p:sp>
                      <p:nvSpPr>
                        <p:cNvPr id="157907" name="Oval 25"/>
                        <p:cNvSpPr>
                          <a:spLocks noChangeArrowheads="1"/>
                        </p:cNvSpPr>
                        <p:nvPr/>
                      </p:nvSpPr>
                      <p:spPr bwMode="auto">
                        <a:xfrm>
                          <a:off x="3608" y="1908"/>
                          <a:ext cx="60" cy="324"/>
                        </a:xfrm>
                        <a:prstGeom prst="ellipse">
                          <a:avLst/>
                        </a:prstGeom>
                        <a:solidFill>
                          <a:srgbClr val="FFFF00"/>
                        </a:solidFill>
                        <a:ln w="9525">
                          <a:solidFill>
                            <a:srgbClr val="000066"/>
                          </a:solidFill>
                          <a:round/>
                          <a:headEnd/>
                          <a:tailEnd/>
                        </a:ln>
                      </p:spPr>
                      <p:txBody>
                        <a:bodyPr/>
                        <a:lstStyle/>
                        <a:p>
                          <a:endParaRPr lang="zh-CN" altLang="en-US"/>
                        </a:p>
                      </p:txBody>
                    </p:sp>
                    <p:sp>
                      <p:nvSpPr>
                        <p:cNvPr id="157908" name="Oval 26"/>
                        <p:cNvSpPr>
                          <a:spLocks noChangeArrowheads="1"/>
                        </p:cNvSpPr>
                        <p:nvPr/>
                      </p:nvSpPr>
                      <p:spPr bwMode="auto">
                        <a:xfrm>
                          <a:off x="3608" y="2227"/>
                          <a:ext cx="60" cy="315"/>
                        </a:xfrm>
                        <a:prstGeom prst="ellipse">
                          <a:avLst/>
                        </a:prstGeom>
                        <a:solidFill>
                          <a:srgbClr val="FFFF00"/>
                        </a:solidFill>
                        <a:ln w="9525">
                          <a:solidFill>
                            <a:srgbClr val="000066"/>
                          </a:solidFill>
                          <a:round/>
                          <a:headEnd/>
                          <a:tailEnd/>
                        </a:ln>
                      </p:spPr>
                      <p:txBody>
                        <a:bodyPr/>
                        <a:lstStyle/>
                        <a:p>
                          <a:endParaRPr lang="zh-CN" altLang="en-US"/>
                        </a:p>
                      </p:txBody>
                    </p:sp>
                  </p:grpSp>
                  <p:grpSp>
                    <p:nvGrpSpPr>
                      <p:cNvPr id="14" name="Group 27"/>
                      <p:cNvGrpSpPr>
                        <a:grpSpLocks/>
                      </p:cNvGrpSpPr>
                      <p:nvPr/>
                    </p:nvGrpSpPr>
                    <p:grpSpPr bwMode="auto">
                      <a:xfrm rot="-639906">
                        <a:off x="1584" y="2304"/>
                        <a:ext cx="48" cy="576"/>
                        <a:chOff x="3608" y="1908"/>
                        <a:chExt cx="60" cy="634"/>
                      </a:xfrm>
                    </p:grpSpPr>
                    <p:sp>
                      <p:nvSpPr>
                        <p:cNvPr id="157905" name="Oval 28"/>
                        <p:cNvSpPr>
                          <a:spLocks noChangeArrowheads="1"/>
                        </p:cNvSpPr>
                        <p:nvPr/>
                      </p:nvSpPr>
                      <p:spPr bwMode="auto">
                        <a:xfrm>
                          <a:off x="3608" y="1908"/>
                          <a:ext cx="60" cy="324"/>
                        </a:xfrm>
                        <a:prstGeom prst="ellipse">
                          <a:avLst/>
                        </a:prstGeom>
                        <a:solidFill>
                          <a:srgbClr val="FFFF00"/>
                        </a:solidFill>
                        <a:ln w="9525">
                          <a:solidFill>
                            <a:srgbClr val="000066"/>
                          </a:solidFill>
                          <a:round/>
                          <a:headEnd/>
                          <a:tailEnd/>
                        </a:ln>
                      </p:spPr>
                      <p:txBody>
                        <a:bodyPr/>
                        <a:lstStyle/>
                        <a:p>
                          <a:endParaRPr lang="zh-CN" altLang="en-US"/>
                        </a:p>
                      </p:txBody>
                    </p:sp>
                    <p:sp>
                      <p:nvSpPr>
                        <p:cNvPr id="157906" name="Oval 29"/>
                        <p:cNvSpPr>
                          <a:spLocks noChangeArrowheads="1"/>
                        </p:cNvSpPr>
                        <p:nvPr/>
                      </p:nvSpPr>
                      <p:spPr bwMode="auto">
                        <a:xfrm>
                          <a:off x="3608" y="2227"/>
                          <a:ext cx="60" cy="315"/>
                        </a:xfrm>
                        <a:prstGeom prst="ellipse">
                          <a:avLst/>
                        </a:prstGeom>
                        <a:solidFill>
                          <a:srgbClr val="FFFF00"/>
                        </a:solidFill>
                        <a:ln w="9525">
                          <a:solidFill>
                            <a:srgbClr val="000066"/>
                          </a:solidFill>
                          <a:round/>
                          <a:headEnd/>
                          <a:tailEnd/>
                        </a:ln>
                      </p:spPr>
                      <p:txBody>
                        <a:bodyPr/>
                        <a:lstStyle/>
                        <a:p>
                          <a:endParaRPr lang="zh-CN" altLang="en-US"/>
                        </a:p>
                      </p:txBody>
                    </p:sp>
                  </p:grpSp>
                </p:grpSp>
                <p:sp>
                  <p:nvSpPr>
                    <p:cNvPr id="157902" name="Oval 30"/>
                    <p:cNvSpPr>
                      <a:spLocks noChangeArrowheads="1"/>
                    </p:cNvSpPr>
                    <p:nvPr/>
                  </p:nvSpPr>
                  <p:spPr bwMode="auto">
                    <a:xfrm>
                      <a:off x="2640" y="2576"/>
                      <a:ext cx="47" cy="64"/>
                    </a:xfrm>
                    <a:prstGeom prst="ellipse">
                      <a:avLst/>
                    </a:prstGeom>
                    <a:solidFill>
                      <a:srgbClr val="FFFF00"/>
                    </a:solidFill>
                    <a:ln w="9525">
                      <a:solidFill>
                        <a:srgbClr val="000066"/>
                      </a:solidFill>
                      <a:round/>
                      <a:headEnd/>
                      <a:tailEnd/>
                    </a:ln>
                  </p:spPr>
                  <p:txBody>
                    <a:bodyPr/>
                    <a:lstStyle/>
                    <a:p>
                      <a:endParaRPr lang="zh-CN" altLang="en-US"/>
                    </a:p>
                  </p:txBody>
                </p:sp>
              </p:grpSp>
              <p:grpSp>
                <p:nvGrpSpPr>
                  <p:cNvPr id="15" name="Group 31"/>
                  <p:cNvGrpSpPr>
                    <a:grpSpLocks/>
                  </p:cNvGrpSpPr>
                  <p:nvPr/>
                </p:nvGrpSpPr>
                <p:grpSpPr bwMode="auto">
                  <a:xfrm flipV="1">
                    <a:off x="1179" y="1389"/>
                    <a:ext cx="68" cy="68"/>
                    <a:chOff x="567" y="1911"/>
                    <a:chExt cx="68" cy="91"/>
                  </a:xfrm>
                </p:grpSpPr>
                <p:sp>
                  <p:nvSpPr>
                    <p:cNvPr id="157899" name="Rectangle 32"/>
                    <p:cNvSpPr>
                      <a:spLocks noChangeArrowheads="1"/>
                    </p:cNvSpPr>
                    <p:nvPr/>
                  </p:nvSpPr>
                  <p:spPr bwMode="auto">
                    <a:xfrm>
                      <a:off x="589" y="1911"/>
                      <a:ext cx="23" cy="45"/>
                    </a:xfrm>
                    <a:prstGeom prst="rect">
                      <a:avLst/>
                    </a:prstGeom>
                    <a:noFill/>
                    <a:ln w="19050" algn="ctr">
                      <a:solidFill>
                        <a:srgbClr val="000066"/>
                      </a:solidFill>
                      <a:miter lim="800000"/>
                      <a:headEnd/>
                      <a:tailEnd/>
                    </a:ln>
                  </p:spPr>
                  <p:txBody>
                    <a:bodyPr anchor="ctr">
                      <a:spAutoFit/>
                    </a:bodyPr>
                    <a:lstStyle/>
                    <a:p>
                      <a:endParaRPr lang="zh-CN" altLang="en-US"/>
                    </a:p>
                  </p:txBody>
                </p:sp>
                <p:sp>
                  <p:nvSpPr>
                    <p:cNvPr id="157900" name="Rectangle 33"/>
                    <p:cNvSpPr>
                      <a:spLocks noChangeArrowheads="1"/>
                    </p:cNvSpPr>
                    <p:nvPr/>
                  </p:nvSpPr>
                  <p:spPr bwMode="auto">
                    <a:xfrm rot="-5400000">
                      <a:off x="589" y="1957"/>
                      <a:ext cx="23" cy="68"/>
                    </a:xfrm>
                    <a:prstGeom prst="rect">
                      <a:avLst/>
                    </a:prstGeom>
                    <a:noFill/>
                    <a:ln w="19050" algn="ctr">
                      <a:solidFill>
                        <a:srgbClr val="000066"/>
                      </a:solidFill>
                      <a:miter lim="800000"/>
                      <a:headEnd/>
                      <a:tailEnd/>
                    </a:ln>
                  </p:spPr>
                  <p:txBody>
                    <a:bodyPr anchor="ctr">
                      <a:spAutoFit/>
                    </a:bodyPr>
                    <a:lstStyle/>
                    <a:p>
                      <a:endParaRPr lang="zh-CN" altLang="en-US"/>
                    </a:p>
                  </p:txBody>
                </p:sp>
              </p:grpSp>
              <p:sp>
                <p:nvSpPr>
                  <p:cNvPr id="157868" name="Freeform 34"/>
                  <p:cNvSpPr>
                    <a:spLocks/>
                  </p:cNvSpPr>
                  <p:nvPr/>
                </p:nvSpPr>
                <p:spPr bwMode="auto">
                  <a:xfrm>
                    <a:off x="1023" y="822"/>
                    <a:ext cx="156" cy="228"/>
                  </a:xfrm>
                  <a:custGeom>
                    <a:avLst/>
                    <a:gdLst>
                      <a:gd name="T0" fmla="*/ 156 w 156"/>
                      <a:gd name="T1" fmla="*/ 0 h 228"/>
                      <a:gd name="T2" fmla="*/ 111 w 156"/>
                      <a:gd name="T3" fmla="*/ 45 h 228"/>
                      <a:gd name="T4" fmla="*/ 57 w 156"/>
                      <a:gd name="T5" fmla="*/ 114 h 228"/>
                      <a:gd name="T6" fmla="*/ 0 w 156"/>
                      <a:gd name="T7" fmla="*/ 228 h 228"/>
                      <a:gd name="T8" fmla="*/ 0 60000 65536"/>
                      <a:gd name="T9" fmla="*/ 0 60000 65536"/>
                      <a:gd name="T10" fmla="*/ 0 60000 65536"/>
                      <a:gd name="T11" fmla="*/ 0 60000 65536"/>
                      <a:gd name="T12" fmla="*/ 0 w 156"/>
                      <a:gd name="T13" fmla="*/ 0 h 228"/>
                      <a:gd name="T14" fmla="*/ 156 w 156"/>
                      <a:gd name="T15" fmla="*/ 228 h 228"/>
                    </a:gdLst>
                    <a:ahLst/>
                    <a:cxnLst>
                      <a:cxn ang="T8">
                        <a:pos x="T0" y="T1"/>
                      </a:cxn>
                      <a:cxn ang="T9">
                        <a:pos x="T2" y="T3"/>
                      </a:cxn>
                      <a:cxn ang="T10">
                        <a:pos x="T4" y="T5"/>
                      </a:cxn>
                      <a:cxn ang="T11">
                        <a:pos x="T6" y="T7"/>
                      </a:cxn>
                    </a:cxnLst>
                    <a:rect l="T12" t="T13" r="T14" b="T15"/>
                    <a:pathLst>
                      <a:path w="156" h="228">
                        <a:moveTo>
                          <a:pt x="156" y="0"/>
                        </a:moveTo>
                        <a:cubicBezTo>
                          <a:pt x="141" y="11"/>
                          <a:pt x="127" y="26"/>
                          <a:pt x="111" y="45"/>
                        </a:cubicBezTo>
                        <a:cubicBezTo>
                          <a:pt x="95" y="64"/>
                          <a:pt x="75" y="84"/>
                          <a:pt x="57" y="114"/>
                        </a:cubicBezTo>
                        <a:cubicBezTo>
                          <a:pt x="39" y="144"/>
                          <a:pt x="12" y="204"/>
                          <a:pt x="0" y="228"/>
                        </a:cubicBezTo>
                      </a:path>
                    </a:pathLst>
                  </a:custGeom>
                  <a:noFill/>
                  <a:ln w="19050">
                    <a:solidFill>
                      <a:srgbClr val="000066"/>
                    </a:solidFill>
                    <a:prstDash val="dash"/>
                    <a:round/>
                    <a:headEnd/>
                    <a:tailEnd/>
                  </a:ln>
                </p:spPr>
                <p:txBody>
                  <a:bodyPr>
                    <a:spAutoFit/>
                  </a:bodyPr>
                  <a:lstStyle/>
                  <a:p>
                    <a:endParaRPr lang="zh-CN" altLang="en-US"/>
                  </a:p>
                </p:txBody>
              </p:sp>
              <p:sp>
                <p:nvSpPr>
                  <p:cNvPr id="157869" name="Freeform 35"/>
                  <p:cNvSpPr>
                    <a:spLocks/>
                  </p:cNvSpPr>
                  <p:nvPr/>
                </p:nvSpPr>
                <p:spPr bwMode="auto">
                  <a:xfrm>
                    <a:off x="903" y="759"/>
                    <a:ext cx="270" cy="244"/>
                  </a:xfrm>
                  <a:custGeom>
                    <a:avLst/>
                    <a:gdLst>
                      <a:gd name="T0" fmla="*/ 270 w 270"/>
                      <a:gd name="T1" fmla="*/ 0 h 244"/>
                      <a:gd name="T2" fmla="*/ 207 w 270"/>
                      <a:gd name="T3" fmla="*/ 18 h 244"/>
                      <a:gd name="T4" fmla="*/ 140 w 270"/>
                      <a:gd name="T5" fmla="*/ 63 h 244"/>
                      <a:gd name="T6" fmla="*/ 57 w 270"/>
                      <a:gd name="T7" fmla="*/ 138 h 244"/>
                      <a:gd name="T8" fmla="*/ 27 w 270"/>
                      <a:gd name="T9" fmla="*/ 176 h 244"/>
                      <a:gd name="T10" fmla="*/ 4 w 270"/>
                      <a:gd name="T11" fmla="*/ 222 h 244"/>
                      <a:gd name="T12" fmla="*/ 4 w 270"/>
                      <a:gd name="T13" fmla="*/ 244 h 244"/>
                      <a:gd name="T14" fmla="*/ 0 60000 65536"/>
                      <a:gd name="T15" fmla="*/ 0 60000 65536"/>
                      <a:gd name="T16" fmla="*/ 0 60000 65536"/>
                      <a:gd name="T17" fmla="*/ 0 60000 65536"/>
                      <a:gd name="T18" fmla="*/ 0 60000 65536"/>
                      <a:gd name="T19" fmla="*/ 0 60000 65536"/>
                      <a:gd name="T20" fmla="*/ 0 60000 65536"/>
                      <a:gd name="T21" fmla="*/ 0 w 270"/>
                      <a:gd name="T22" fmla="*/ 0 h 244"/>
                      <a:gd name="T23" fmla="*/ 270 w 270"/>
                      <a:gd name="T24" fmla="*/ 244 h 2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0" h="244">
                        <a:moveTo>
                          <a:pt x="270" y="0"/>
                        </a:moveTo>
                        <a:cubicBezTo>
                          <a:pt x="260" y="3"/>
                          <a:pt x="229" y="8"/>
                          <a:pt x="207" y="18"/>
                        </a:cubicBezTo>
                        <a:cubicBezTo>
                          <a:pt x="185" y="28"/>
                          <a:pt x="165" y="43"/>
                          <a:pt x="140" y="63"/>
                        </a:cubicBezTo>
                        <a:cubicBezTo>
                          <a:pt x="115" y="83"/>
                          <a:pt x="76" y="119"/>
                          <a:pt x="57" y="138"/>
                        </a:cubicBezTo>
                        <a:cubicBezTo>
                          <a:pt x="38" y="157"/>
                          <a:pt x="36" y="162"/>
                          <a:pt x="27" y="176"/>
                        </a:cubicBezTo>
                        <a:cubicBezTo>
                          <a:pt x="18" y="190"/>
                          <a:pt x="8" y="211"/>
                          <a:pt x="4" y="222"/>
                        </a:cubicBezTo>
                        <a:cubicBezTo>
                          <a:pt x="0" y="233"/>
                          <a:pt x="2" y="238"/>
                          <a:pt x="4" y="244"/>
                        </a:cubicBezTo>
                      </a:path>
                    </a:pathLst>
                  </a:custGeom>
                  <a:noFill/>
                  <a:ln w="19050">
                    <a:solidFill>
                      <a:srgbClr val="000066"/>
                    </a:solidFill>
                    <a:prstDash val="dash"/>
                    <a:round/>
                    <a:headEnd/>
                    <a:tailEnd/>
                  </a:ln>
                </p:spPr>
                <p:txBody>
                  <a:bodyPr>
                    <a:spAutoFit/>
                  </a:bodyPr>
                  <a:lstStyle/>
                  <a:p>
                    <a:endParaRPr lang="zh-CN" altLang="en-US"/>
                  </a:p>
                </p:txBody>
              </p:sp>
              <p:sp>
                <p:nvSpPr>
                  <p:cNvPr id="157870" name="Freeform 36"/>
                  <p:cNvSpPr>
                    <a:spLocks/>
                  </p:cNvSpPr>
                  <p:nvPr/>
                </p:nvSpPr>
                <p:spPr bwMode="auto">
                  <a:xfrm>
                    <a:off x="1292" y="822"/>
                    <a:ext cx="97" cy="171"/>
                  </a:xfrm>
                  <a:custGeom>
                    <a:avLst/>
                    <a:gdLst>
                      <a:gd name="T0" fmla="*/ 0 w 97"/>
                      <a:gd name="T1" fmla="*/ 0 h 171"/>
                      <a:gd name="T2" fmla="*/ 76 w 97"/>
                      <a:gd name="T3" fmla="*/ 72 h 171"/>
                      <a:gd name="T4" fmla="*/ 97 w 97"/>
                      <a:gd name="T5" fmla="*/ 171 h 171"/>
                      <a:gd name="T6" fmla="*/ 0 60000 65536"/>
                      <a:gd name="T7" fmla="*/ 0 60000 65536"/>
                      <a:gd name="T8" fmla="*/ 0 60000 65536"/>
                      <a:gd name="T9" fmla="*/ 0 w 97"/>
                      <a:gd name="T10" fmla="*/ 0 h 171"/>
                      <a:gd name="T11" fmla="*/ 97 w 97"/>
                      <a:gd name="T12" fmla="*/ 171 h 171"/>
                    </a:gdLst>
                    <a:ahLst/>
                    <a:cxnLst>
                      <a:cxn ang="T6">
                        <a:pos x="T0" y="T1"/>
                      </a:cxn>
                      <a:cxn ang="T7">
                        <a:pos x="T2" y="T3"/>
                      </a:cxn>
                      <a:cxn ang="T8">
                        <a:pos x="T4" y="T5"/>
                      </a:cxn>
                    </a:cxnLst>
                    <a:rect l="T9" t="T10" r="T11" b="T12"/>
                    <a:pathLst>
                      <a:path w="97" h="171">
                        <a:moveTo>
                          <a:pt x="0" y="0"/>
                        </a:moveTo>
                        <a:cubicBezTo>
                          <a:pt x="13" y="12"/>
                          <a:pt x="60" y="44"/>
                          <a:pt x="76" y="72"/>
                        </a:cubicBezTo>
                        <a:cubicBezTo>
                          <a:pt x="92" y="100"/>
                          <a:pt x="93" y="151"/>
                          <a:pt x="97" y="171"/>
                        </a:cubicBezTo>
                      </a:path>
                    </a:pathLst>
                  </a:custGeom>
                  <a:noFill/>
                  <a:ln w="19050">
                    <a:solidFill>
                      <a:srgbClr val="000066"/>
                    </a:solidFill>
                    <a:prstDash val="dash"/>
                    <a:round/>
                    <a:headEnd/>
                    <a:tailEnd/>
                  </a:ln>
                </p:spPr>
                <p:txBody>
                  <a:bodyPr>
                    <a:spAutoFit/>
                  </a:bodyPr>
                  <a:lstStyle/>
                  <a:p>
                    <a:endParaRPr lang="zh-CN" altLang="en-US"/>
                  </a:p>
                </p:txBody>
              </p:sp>
              <p:sp>
                <p:nvSpPr>
                  <p:cNvPr id="157871" name="Freeform 37"/>
                  <p:cNvSpPr>
                    <a:spLocks/>
                  </p:cNvSpPr>
                  <p:nvPr/>
                </p:nvSpPr>
                <p:spPr bwMode="auto">
                  <a:xfrm>
                    <a:off x="1360" y="777"/>
                    <a:ext cx="205" cy="204"/>
                  </a:xfrm>
                  <a:custGeom>
                    <a:avLst/>
                    <a:gdLst>
                      <a:gd name="T0" fmla="*/ 0 w 205"/>
                      <a:gd name="T1" fmla="*/ 0 h 204"/>
                      <a:gd name="T2" fmla="*/ 137 w 205"/>
                      <a:gd name="T3" fmla="*/ 75 h 204"/>
                      <a:gd name="T4" fmla="*/ 205 w 205"/>
                      <a:gd name="T5" fmla="*/ 204 h 204"/>
                      <a:gd name="T6" fmla="*/ 0 60000 65536"/>
                      <a:gd name="T7" fmla="*/ 0 60000 65536"/>
                      <a:gd name="T8" fmla="*/ 0 60000 65536"/>
                      <a:gd name="T9" fmla="*/ 0 w 205"/>
                      <a:gd name="T10" fmla="*/ 0 h 204"/>
                      <a:gd name="T11" fmla="*/ 205 w 205"/>
                      <a:gd name="T12" fmla="*/ 204 h 204"/>
                    </a:gdLst>
                    <a:ahLst/>
                    <a:cxnLst>
                      <a:cxn ang="T6">
                        <a:pos x="T0" y="T1"/>
                      </a:cxn>
                      <a:cxn ang="T7">
                        <a:pos x="T2" y="T3"/>
                      </a:cxn>
                      <a:cxn ang="T8">
                        <a:pos x="T4" y="T5"/>
                      </a:cxn>
                    </a:cxnLst>
                    <a:rect l="T9" t="T10" r="T11" b="T12"/>
                    <a:pathLst>
                      <a:path w="205" h="204">
                        <a:moveTo>
                          <a:pt x="0" y="0"/>
                        </a:moveTo>
                        <a:cubicBezTo>
                          <a:pt x="23" y="13"/>
                          <a:pt x="103" y="41"/>
                          <a:pt x="137" y="75"/>
                        </a:cubicBezTo>
                        <a:cubicBezTo>
                          <a:pt x="171" y="109"/>
                          <a:pt x="191" y="177"/>
                          <a:pt x="205" y="204"/>
                        </a:cubicBezTo>
                      </a:path>
                    </a:pathLst>
                  </a:custGeom>
                  <a:noFill/>
                  <a:ln w="19050">
                    <a:solidFill>
                      <a:srgbClr val="000066"/>
                    </a:solidFill>
                    <a:prstDash val="dash"/>
                    <a:round/>
                    <a:headEnd/>
                    <a:tailEnd/>
                  </a:ln>
                </p:spPr>
                <p:txBody>
                  <a:bodyPr>
                    <a:spAutoFit/>
                  </a:bodyPr>
                  <a:lstStyle/>
                  <a:p>
                    <a:endParaRPr lang="zh-CN" altLang="en-US"/>
                  </a:p>
                </p:txBody>
              </p:sp>
              <p:sp>
                <p:nvSpPr>
                  <p:cNvPr id="157872" name="Freeform 38"/>
                  <p:cNvSpPr>
                    <a:spLocks/>
                  </p:cNvSpPr>
                  <p:nvPr/>
                </p:nvSpPr>
                <p:spPr bwMode="auto">
                  <a:xfrm>
                    <a:off x="1292" y="660"/>
                    <a:ext cx="163" cy="94"/>
                  </a:xfrm>
                  <a:custGeom>
                    <a:avLst/>
                    <a:gdLst>
                      <a:gd name="T0" fmla="*/ 0 w 163"/>
                      <a:gd name="T1" fmla="*/ 94 h 94"/>
                      <a:gd name="T2" fmla="*/ 37 w 163"/>
                      <a:gd name="T3" fmla="*/ 72 h 94"/>
                      <a:gd name="T4" fmla="*/ 64 w 163"/>
                      <a:gd name="T5" fmla="*/ 51 h 94"/>
                      <a:gd name="T6" fmla="*/ 163 w 163"/>
                      <a:gd name="T7" fmla="*/ 0 h 94"/>
                      <a:gd name="T8" fmla="*/ 0 60000 65536"/>
                      <a:gd name="T9" fmla="*/ 0 60000 65536"/>
                      <a:gd name="T10" fmla="*/ 0 60000 65536"/>
                      <a:gd name="T11" fmla="*/ 0 60000 65536"/>
                      <a:gd name="T12" fmla="*/ 0 w 163"/>
                      <a:gd name="T13" fmla="*/ 0 h 94"/>
                      <a:gd name="T14" fmla="*/ 163 w 163"/>
                      <a:gd name="T15" fmla="*/ 94 h 94"/>
                    </a:gdLst>
                    <a:ahLst/>
                    <a:cxnLst>
                      <a:cxn ang="T8">
                        <a:pos x="T0" y="T1"/>
                      </a:cxn>
                      <a:cxn ang="T9">
                        <a:pos x="T2" y="T3"/>
                      </a:cxn>
                      <a:cxn ang="T10">
                        <a:pos x="T4" y="T5"/>
                      </a:cxn>
                      <a:cxn ang="T11">
                        <a:pos x="T6" y="T7"/>
                      </a:cxn>
                    </a:cxnLst>
                    <a:rect l="T12" t="T13" r="T14" b="T15"/>
                    <a:pathLst>
                      <a:path w="163" h="94">
                        <a:moveTo>
                          <a:pt x="0" y="94"/>
                        </a:moveTo>
                        <a:cubicBezTo>
                          <a:pt x="6" y="90"/>
                          <a:pt x="26" y="79"/>
                          <a:pt x="37" y="72"/>
                        </a:cubicBezTo>
                        <a:cubicBezTo>
                          <a:pt x="48" y="65"/>
                          <a:pt x="43" y="63"/>
                          <a:pt x="64" y="51"/>
                        </a:cubicBezTo>
                        <a:cubicBezTo>
                          <a:pt x="85" y="39"/>
                          <a:pt x="143" y="11"/>
                          <a:pt x="163" y="0"/>
                        </a:cubicBezTo>
                      </a:path>
                    </a:pathLst>
                  </a:custGeom>
                  <a:noFill/>
                  <a:ln w="19050">
                    <a:solidFill>
                      <a:srgbClr val="000066"/>
                    </a:solidFill>
                    <a:prstDash val="dash"/>
                    <a:round/>
                    <a:headEnd/>
                    <a:tailEnd/>
                  </a:ln>
                </p:spPr>
                <p:txBody>
                  <a:bodyPr>
                    <a:spAutoFit/>
                  </a:bodyPr>
                  <a:lstStyle/>
                  <a:p>
                    <a:endParaRPr lang="zh-CN" altLang="en-US"/>
                  </a:p>
                </p:txBody>
              </p:sp>
              <p:sp>
                <p:nvSpPr>
                  <p:cNvPr id="157873" name="Freeform 39"/>
                  <p:cNvSpPr>
                    <a:spLocks/>
                  </p:cNvSpPr>
                  <p:nvPr/>
                </p:nvSpPr>
                <p:spPr bwMode="auto">
                  <a:xfrm>
                    <a:off x="1068" y="654"/>
                    <a:ext cx="138" cy="87"/>
                  </a:xfrm>
                  <a:custGeom>
                    <a:avLst/>
                    <a:gdLst>
                      <a:gd name="T0" fmla="*/ 0 w 138"/>
                      <a:gd name="T1" fmla="*/ 0 h 87"/>
                      <a:gd name="T2" fmla="*/ 39 w 138"/>
                      <a:gd name="T3" fmla="*/ 9 h 87"/>
                      <a:gd name="T4" fmla="*/ 93 w 138"/>
                      <a:gd name="T5" fmla="*/ 39 h 87"/>
                      <a:gd name="T6" fmla="*/ 138 w 138"/>
                      <a:gd name="T7" fmla="*/ 87 h 87"/>
                      <a:gd name="T8" fmla="*/ 0 60000 65536"/>
                      <a:gd name="T9" fmla="*/ 0 60000 65536"/>
                      <a:gd name="T10" fmla="*/ 0 60000 65536"/>
                      <a:gd name="T11" fmla="*/ 0 60000 65536"/>
                      <a:gd name="T12" fmla="*/ 0 w 138"/>
                      <a:gd name="T13" fmla="*/ 0 h 87"/>
                      <a:gd name="T14" fmla="*/ 138 w 138"/>
                      <a:gd name="T15" fmla="*/ 87 h 87"/>
                    </a:gdLst>
                    <a:ahLst/>
                    <a:cxnLst>
                      <a:cxn ang="T8">
                        <a:pos x="T0" y="T1"/>
                      </a:cxn>
                      <a:cxn ang="T9">
                        <a:pos x="T2" y="T3"/>
                      </a:cxn>
                      <a:cxn ang="T10">
                        <a:pos x="T4" y="T5"/>
                      </a:cxn>
                      <a:cxn ang="T11">
                        <a:pos x="T6" y="T7"/>
                      </a:cxn>
                    </a:cxnLst>
                    <a:rect l="T12" t="T13" r="T14" b="T15"/>
                    <a:pathLst>
                      <a:path w="138" h="87">
                        <a:moveTo>
                          <a:pt x="0" y="0"/>
                        </a:moveTo>
                        <a:cubicBezTo>
                          <a:pt x="6" y="1"/>
                          <a:pt x="24" y="3"/>
                          <a:pt x="39" y="9"/>
                        </a:cubicBezTo>
                        <a:cubicBezTo>
                          <a:pt x="54" y="15"/>
                          <a:pt x="76" y="26"/>
                          <a:pt x="93" y="39"/>
                        </a:cubicBezTo>
                        <a:cubicBezTo>
                          <a:pt x="110" y="52"/>
                          <a:pt x="129" y="77"/>
                          <a:pt x="138" y="87"/>
                        </a:cubicBezTo>
                      </a:path>
                    </a:pathLst>
                  </a:custGeom>
                  <a:noFill/>
                  <a:ln w="19050">
                    <a:solidFill>
                      <a:srgbClr val="000066"/>
                    </a:solidFill>
                    <a:prstDash val="dash"/>
                    <a:round/>
                    <a:headEnd/>
                    <a:tailEnd/>
                  </a:ln>
                </p:spPr>
                <p:txBody>
                  <a:bodyPr>
                    <a:spAutoFit/>
                  </a:bodyPr>
                  <a:lstStyle/>
                  <a:p>
                    <a:endParaRPr lang="zh-CN" altLang="en-US"/>
                  </a:p>
                </p:txBody>
              </p:sp>
              <p:sp>
                <p:nvSpPr>
                  <p:cNvPr id="157874" name="Freeform 40"/>
                  <p:cNvSpPr>
                    <a:spLocks/>
                  </p:cNvSpPr>
                  <p:nvPr/>
                </p:nvSpPr>
                <p:spPr bwMode="auto">
                  <a:xfrm>
                    <a:off x="1291" y="1188"/>
                    <a:ext cx="89" cy="202"/>
                  </a:xfrm>
                  <a:custGeom>
                    <a:avLst/>
                    <a:gdLst>
                      <a:gd name="T0" fmla="*/ 0 w 89"/>
                      <a:gd name="T1" fmla="*/ 202 h 202"/>
                      <a:gd name="T2" fmla="*/ 45 w 89"/>
                      <a:gd name="T3" fmla="*/ 157 h 202"/>
                      <a:gd name="T4" fmla="*/ 80 w 89"/>
                      <a:gd name="T5" fmla="*/ 93 h 202"/>
                      <a:gd name="T6" fmla="*/ 89 w 89"/>
                      <a:gd name="T7" fmla="*/ 0 h 202"/>
                      <a:gd name="T8" fmla="*/ 0 60000 65536"/>
                      <a:gd name="T9" fmla="*/ 0 60000 65536"/>
                      <a:gd name="T10" fmla="*/ 0 60000 65536"/>
                      <a:gd name="T11" fmla="*/ 0 60000 65536"/>
                      <a:gd name="T12" fmla="*/ 0 w 89"/>
                      <a:gd name="T13" fmla="*/ 0 h 202"/>
                      <a:gd name="T14" fmla="*/ 89 w 89"/>
                      <a:gd name="T15" fmla="*/ 202 h 202"/>
                    </a:gdLst>
                    <a:ahLst/>
                    <a:cxnLst>
                      <a:cxn ang="T8">
                        <a:pos x="T0" y="T1"/>
                      </a:cxn>
                      <a:cxn ang="T9">
                        <a:pos x="T2" y="T3"/>
                      </a:cxn>
                      <a:cxn ang="T10">
                        <a:pos x="T4" y="T5"/>
                      </a:cxn>
                      <a:cxn ang="T11">
                        <a:pos x="T6" y="T7"/>
                      </a:cxn>
                    </a:cxnLst>
                    <a:rect l="T12" t="T13" r="T14" b="T15"/>
                    <a:pathLst>
                      <a:path w="89" h="202">
                        <a:moveTo>
                          <a:pt x="0" y="202"/>
                        </a:moveTo>
                        <a:cubicBezTo>
                          <a:pt x="15" y="191"/>
                          <a:pt x="32" y="175"/>
                          <a:pt x="45" y="157"/>
                        </a:cubicBezTo>
                        <a:cubicBezTo>
                          <a:pt x="58" y="139"/>
                          <a:pt x="73" y="119"/>
                          <a:pt x="80" y="93"/>
                        </a:cubicBezTo>
                        <a:cubicBezTo>
                          <a:pt x="87" y="67"/>
                          <a:pt x="87" y="19"/>
                          <a:pt x="89" y="0"/>
                        </a:cubicBezTo>
                      </a:path>
                    </a:pathLst>
                  </a:custGeom>
                  <a:noFill/>
                  <a:ln w="19050">
                    <a:solidFill>
                      <a:srgbClr val="000066"/>
                    </a:solidFill>
                    <a:prstDash val="dash"/>
                    <a:round/>
                    <a:headEnd/>
                    <a:tailEnd/>
                  </a:ln>
                </p:spPr>
                <p:txBody>
                  <a:bodyPr>
                    <a:spAutoFit/>
                  </a:bodyPr>
                  <a:lstStyle/>
                  <a:p>
                    <a:endParaRPr lang="zh-CN" altLang="en-US"/>
                  </a:p>
                </p:txBody>
              </p:sp>
              <p:sp>
                <p:nvSpPr>
                  <p:cNvPr id="157875" name="Freeform 41"/>
                  <p:cNvSpPr>
                    <a:spLocks/>
                  </p:cNvSpPr>
                  <p:nvPr/>
                </p:nvSpPr>
                <p:spPr bwMode="auto">
                  <a:xfrm rot="10800000">
                    <a:off x="1298" y="1209"/>
                    <a:ext cx="270" cy="244"/>
                  </a:xfrm>
                  <a:custGeom>
                    <a:avLst/>
                    <a:gdLst>
                      <a:gd name="T0" fmla="*/ 270 w 270"/>
                      <a:gd name="T1" fmla="*/ 0 h 244"/>
                      <a:gd name="T2" fmla="*/ 207 w 270"/>
                      <a:gd name="T3" fmla="*/ 18 h 244"/>
                      <a:gd name="T4" fmla="*/ 140 w 270"/>
                      <a:gd name="T5" fmla="*/ 63 h 244"/>
                      <a:gd name="T6" fmla="*/ 57 w 270"/>
                      <a:gd name="T7" fmla="*/ 138 h 244"/>
                      <a:gd name="T8" fmla="*/ 27 w 270"/>
                      <a:gd name="T9" fmla="*/ 176 h 244"/>
                      <a:gd name="T10" fmla="*/ 4 w 270"/>
                      <a:gd name="T11" fmla="*/ 222 h 244"/>
                      <a:gd name="T12" fmla="*/ 4 w 270"/>
                      <a:gd name="T13" fmla="*/ 244 h 244"/>
                      <a:gd name="T14" fmla="*/ 0 60000 65536"/>
                      <a:gd name="T15" fmla="*/ 0 60000 65536"/>
                      <a:gd name="T16" fmla="*/ 0 60000 65536"/>
                      <a:gd name="T17" fmla="*/ 0 60000 65536"/>
                      <a:gd name="T18" fmla="*/ 0 60000 65536"/>
                      <a:gd name="T19" fmla="*/ 0 60000 65536"/>
                      <a:gd name="T20" fmla="*/ 0 60000 65536"/>
                      <a:gd name="T21" fmla="*/ 0 w 270"/>
                      <a:gd name="T22" fmla="*/ 0 h 244"/>
                      <a:gd name="T23" fmla="*/ 270 w 270"/>
                      <a:gd name="T24" fmla="*/ 244 h 2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0" h="244">
                        <a:moveTo>
                          <a:pt x="270" y="0"/>
                        </a:moveTo>
                        <a:cubicBezTo>
                          <a:pt x="260" y="3"/>
                          <a:pt x="229" y="8"/>
                          <a:pt x="207" y="18"/>
                        </a:cubicBezTo>
                        <a:cubicBezTo>
                          <a:pt x="185" y="28"/>
                          <a:pt x="165" y="43"/>
                          <a:pt x="140" y="63"/>
                        </a:cubicBezTo>
                        <a:cubicBezTo>
                          <a:pt x="115" y="83"/>
                          <a:pt x="76" y="119"/>
                          <a:pt x="57" y="138"/>
                        </a:cubicBezTo>
                        <a:cubicBezTo>
                          <a:pt x="38" y="157"/>
                          <a:pt x="36" y="162"/>
                          <a:pt x="27" y="176"/>
                        </a:cubicBezTo>
                        <a:cubicBezTo>
                          <a:pt x="18" y="190"/>
                          <a:pt x="8" y="211"/>
                          <a:pt x="4" y="222"/>
                        </a:cubicBezTo>
                        <a:cubicBezTo>
                          <a:pt x="0" y="233"/>
                          <a:pt x="2" y="238"/>
                          <a:pt x="4" y="244"/>
                        </a:cubicBezTo>
                      </a:path>
                    </a:pathLst>
                  </a:custGeom>
                  <a:noFill/>
                  <a:ln w="19050">
                    <a:solidFill>
                      <a:srgbClr val="000066"/>
                    </a:solidFill>
                    <a:prstDash val="dash"/>
                    <a:round/>
                    <a:headEnd/>
                    <a:tailEnd/>
                  </a:ln>
                </p:spPr>
                <p:txBody>
                  <a:bodyPr>
                    <a:spAutoFit/>
                  </a:bodyPr>
                  <a:lstStyle/>
                  <a:p>
                    <a:endParaRPr lang="zh-CN" altLang="en-US"/>
                  </a:p>
                </p:txBody>
              </p:sp>
              <p:sp>
                <p:nvSpPr>
                  <p:cNvPr id="157876" name="Freeform 42"/>
                  <p:cNvSpPr>
                    <a:spLocks/>
                  </p:cNvSpPr>
                  <p:nvPr/>
                </p:nvSpPr>
                <p:spPr bwMode="auto">
                  <a:xfrm>
                    <a:off x="1035" y="1173"/>
                    <a:ext cx="123" cy="204"/>
                  </a:xfrm>
                  <a:custGeom>
                    <a:avLst/>
                    <a:gdLst>
                      <a:gd name="T0" fmla="*/ 123 w 123"/>
                      <a:gd name="T1" fmla="*/ 204 h 204"/>
                      <a:gd name="T2" fmla="*/ 67 w 123"/>
                      <a:gd name="T3" fmla="*/ 145 h 204"/>
                      <a:gd name="T4" fmla="*/ 0 w 123"/>
                      <a:gd name="T5" fmla="*/ 0 h 204"/>
                      <a:gd name="T6" fmla="*/ 0 60000 65536"/>
                      <a:gd name="T7" fmla="*/ 0 60000 65536"/>
                      <a:gd name="T8" fmla="*/ 0 60000 65536"/>
                      <a:gd name="T9" fmla="*/ 0 w 123"/>
                      <a:gd name="T10" fmla="*/ 0 h 204"/>
                      <a:gd name="T11" fmla="*/ 123 w 123"/>
                      <a:gd name="T12" fmla="*/ 204 h 204"/>
                    </a:gdLst>
                    <a:ahLst/>
                    <a:cxnLst>
                      <a:cxn ang="T6">
                        <a:pos x="T0" y="T1"/>
                      </a:cxn>
                      <a:cxn ang="T7">
                        <a:pos x="T2" y="T3"/>
                      </a:cxn>
                      <a:cxn ang="T8">
                        <a:pos x="T4" y="T5"/>
                      </a:cxn>
                    </a:cxnLst>
                    <a:rect l="T9" t="T10" r="T11" b="T12"/>
                    <a:pathLst>
                      <a:path w="123" h="204">
                        <a:moveTo>
                          <a:pt x="123" y="204"/>
                        </a:moveTo>
                        <a:cubicBezTo>
                          <a:pt x="114" y="194"/>
                          <a:pt x="87" y="179"/>
                          <a:pt x="67" y="145"/>
                        </a:cubicBezTo>
                        <a:cubicBezTo>
                          <a:pt x="47" y="111"/>
                          <a:pt x="14" y="30"/>
                          <a:pt x="0" y="0"/>
                        </a:cubicBezTo>
                      </a:path>
                    </a:pathLst>
                  </a:custGeom>
                  <a:noFill/>
                  <a:ln w="19050">
                    <a:solidFill>
                      <a:srgbClr val="000066"/>
                    </a:solidFill>
                    <a:prstDash val="dash"/>
                    <a:round/>
                    <a:headEnd/>
                    <a:tailEnd/>
                  </a:ln>
                </p:spPr>
                <p:txBody>
                  <a:bodyPr>
                    <a:spAutoFit/>
                  </a:bodyPr>
                  <a:lstStyle/>
                  <a:p>
                    <a:endParaRPr lang="zh-CN" altLang="en-US"/>
                  </a:p>
                </p:txBody>
              </p:sp>
              <p:sp>
                <p:nvSpPr>
                  <p:cNvPr id="157877" name="Freeform 43"/>
                  <p:cNvSpPr>
                    <a:spLocks/>
                  </p:cNvSpPr>
                  <p:nvPr/>
                </p:nvSpPr>
                <p:spPr bwMode="auto">
                  <a:xfrm rot="10800000">
                    <a:off x="905" y="1231"/>
                    <a:ext cx="205" cy="204"/>
                  </a:xfrm>
                  <a:custGeom>
                    <a:avLst/>
                    <a:gdLst>
                      <a:gd name="T0" fmla="*/ 0 w 205"/>
                      <a:gd name="T1" fmla="*/ 0 h 204"/>
                      <a:gd name="T2" fmla="*/ 137 w 205"/>
                      <a:gd name="T3" fmla="*/ 75 h 204"/>
                      <a:gd name="T4" fmla="*/ 205 w 205"/>
                      <a:gd name="T5" fmla="*/ 204 h 204"/>
                      <a:gd name="T6" fmla="*/ 0 60000 65536"/>
                      <a:gd name="T7" fmla="*/ 0 60000 65536"/>
                      <a:gd name="T8" fmla="*/ 0 60000 65536"/>
                      <a:gd name="T9" fmla="*/ 0 w 205"/>
                      <a:gd name="T10" fmla="*/ 0 h 204"/>
                      <a:gd name="T11" fmla="*/ 205 w 205"/>
                      <a:gd name="T12" fmla="*/ 204 h 204"/>
                    </a:gdLst>
                    <a:ahLst/>
                    <a:cxnLst>
                      <a:cxn ang="T6">
                        <a:pos x="T0" y="T1"/>
                      </a:cxn>
                      <a:cxn ang="T7">
                        <a:pos x="T2" y="T3"/>
                      </a:cxn>
                      <a:cxn ang="T8">
                        <a:pos x="T4" y="T5"/>
                      </a:cxn>
                    </a:cxnLst>
                    <a:rect l="T9" t="T10" r="T11" b="T12"/>
                    <a:pathLst>
                      <a:path w="205" h="204">
                        <a:moveTo>
                          <a:pt x="0" y="0"/>
                        </a:moveTo>
                        <a:cubicBezTo>
                          <a:pt x="23" y="13"/>
                          <a:pt x="103" y="41"/>
                          <a:pt x="137" y="75"/>
                        </a:cubicBezTo>
                        <a:cubicBezTo>
                          <a:pt x="171" y="109"/>
                          <a:pt x="191" y="177"/>
                          <a:pt x="205" y="204"/>
                        </a:cubicBezTo>
                      </a:path>
                    </a:pathLst>
                  </a:custGeom>
                  <a:noFill/>
                  <a:ln w="19050">
                    <a:solidFill>
                      <a:srgbClr val="000066"/>
                    </a:solidFill>
                    <a:prstDash val="dash"/>
                    <a:round/>
                    <a:headEnd/>
                    <a:tailEnd/>
                  </a:ln>
                </p:spPr>
                <p:txBody>
                  <a:bodyPr>
                    <a:spAutoFit/>
                  </a:bodyPr>
                  <a:lstStyle/>
                  <a:p>
                    <a:endParaRPr lang="zh-CN" altLang="en-US"/>
                  </a:p>
                </p:txBody>
              </p:sp>
              <p:sp>
                <p:nvSpPr>
                  <p:cNvPr id="157878" name="Freeform 44"/>
                  <p:cNvSpPr>
                    <a:spLocks/>
                  </p:cNvSpPr>
                  <p:nvPr/>
                </p:nvSpPr>
                <p:spPr bwMode="auto">
                  <a:xfrm>
                    <a:off x="1198" y="822"/>
                    <a:ext cx="49" cy="544"/>
                  </a:xfrm>
                  <a:custGeom>
                    <a:avLst/>
                    <a:gdLst>
                      <a:gd name="T0" fmla="*/ 49 w 49"/>
                      <a:gd name="T1" fmla="*/ 0 h 544"/>
                      <a:gd name="T2" fmla="*/ 26 w 49"/>
                      <a:gd name="T3" fmla="*/ 136 h 544"/>
                      <a:gd name="T4" fmla="*/ 4 w 49"/>
                      <a:gd name="T5" fmla="*/ 453 h 544"/>
                      <a:gd name="T6" fmla="*/ 4 w 49"/>
                      <a:gd name="T7" fmla="*/ 544 h 544"/>
                      <a:gd name="T8" fmla="*/ 0 60000 65536"/>
                      <a:gd name="T9" fmla="*/ 0 60000 65536"/>
                      <a:gd name="T10" fmla="*/ 0 60000 65536"/>
                      <a:gd name="T11" fmla="*/ 0 60000 65536"/>
                      <a:gd name="T12" fmla="*/ 0 w 49"/>
                      <a:gd name="T13" fmla="*/ 0 h 544"/>
                      <a:gd name="T14" fmla="*/ 49 w 49"/>
                      <a:gd name="T15" fmla="*/ 544 h 544"/>
                    </a:gdLst>
                    <a:ahLst/>
                    <a:cxnLst>
                      <a:cxn ang="T8">
                        <a:pos x="T0" y="T1"/>
                      </a:cxn>
                      <a:cxn ang="T9">
                        <a:pos x="T2" y="T3"/>
                      </a:cxn>
                      <a:cxn ang="T10">
                        <a:pos x="T4" y="T5"/>
                      </a:cxn>
                      <a:cxn ang="T11">
                        <a:pos x="T6" y="T7"/>
                      </a:cxn>
                    </a:cxnLst>
                    <a:rect l="T12" t="T13" r="T14" b="T15"/>
                    <a:pathLst>
                      <a:path w="49" h="544">
                        <a:moveTo>
                          <a:pt x="49" y="0"/>
                        </a:moveTo>
                        <a:cubicBezTo>
                          <a:pt x="41" y="30"/>
                          <a:pt x="33" y="61"/>
                          <a:pt x="26" y="136"/>
                        </a:cubicBezTo>
                        <a:cubicBezTo>
                          <a:pt x="19" y="211"/>
                          <a:pt x="8" y="385"/>
                          <a:pt x="4" y="453"/>
                        </a:cubicBezTo>
                        <a:cubicBezTo>
                          <a:pt x="0" y="521"/>
                          <a:pt x="2" y="532"/>
                          <a:pt x="4" y="544"/>
                        </a:cubicBezTo>
                      </a:path>
                    </a:pathLst>
                  </a:custGeom>
                  <a:noFill/>
                  <a:ln w="19050">
                    <a:solidFill>
                      <a:srgbClr val="000066"/>
                    </a:solidFill>
                    <a:prstDash val="dash"/>
                    <a:round/>
                    <a:headEnd/>
                    <a:tailEnd/>
                  </a:ln>
                </p:spPr>
                <p:txBody>
                  <a:bodyPr>
                    <a:spAutoFit/>
                  </a:bodyPr>
                  <a:lstStyle/>
                  <a:p>
                    <a:endParaRPr lang="zh-CN" altLang="en-US"/>
                  </a:p>
                </p:txBody>
              </p:sp>
              <p:sp>
                <p:nvSpPr>
                  <p:cNvPr id="157879" name="Freeform 45"/>
                  <p:cNvSpPr>
                    <a:spLocks/>
                  </p:cNvSpPr>
                  <p:nvPr/>
                </p:nvSpPr>
                <p:spPr bwMode="auto">
                  <a:xfrm>
                    <a:off x="984" y="1458"/>
                    <a:ext cx="194" cy="48"/>
                  </a:xfrm>
                  <a:custGeom>
                    <a:avLst/>
                    <a:gdLst>
                      <a:gd name="T0" fmla="*/ 194 w 194"/>
                      <a:gd name="T1" fmla="*/ 0 h 48"/>
                      <a:gd name="T2" fmla="*/ 157 w 194"/>
                      <a:gd name="T3" fmla="*/ 22 h 48"/>
                      <a:gd name="T4" fmla="*/ 130 w 194"/>
                      <a:gd name="T5" fmla="*/ 43 h 48"/>
                      <a:gd name="T6" fmla="*/ 0 w 194"/>
                      <a:gd name="T7" fmla="*/ 48 h 48"/>
                      <a:gd name="T8" fmla="*/ 0 60000 65536"/>
                      <a:gd name="T9" fmla="*/ 0 60000 65536"/>
                      <a:gd name="T10" fmla="*/ 0 60000 65536"/>
                      <a:gd name="T11" fmla="*/ 0 60000 65536"/>
                      <a:gd name="T12" fmla="*/ 0 w 194"/>
                      <a:gd name="T13" fmla="*/ 0 h 48"/>
                      <a:gd name="T14" fmla="*/ 194 w 194"/>
                      <a:gd name="T15" fmla="*/ 48 h 48"/>
                    </a:gdLst>
                    <a:ahLst/>
                    <a:cxnLst>
                      <a:cxn ang="T8">
                        <a:pos x="T0" y="T1"/>
                      </a:cxn>
                      <a:cxn ang="T9">
                        <a:pos x="T2" y="T3"/>
                      </a:cxn>
                      <a:cxn ang="T10">
                        <a:pos x="T4" y="T5"/>
                      </a:cxn>
                      <a:cxn ang="T11">
                        <a:pos x="T6" y="T7"/>
                      </a:cxn>
                    </a:cxnLst>
                    <a:rect l="T12" t="T13" r="T14" b="T15"/>
                    <a:pathLst>
                      <a:path w="194" h="48">
                        <a:moveTo>
                          <a:pt x="194" y="0"/>
                        </a:moveTo>
                        <a:cubicBezTo>
                          <a:pt x="188" y="4"/>
                          <a:pt x="168" y="15"/>
                          <a:pt x="157" y="22"/>
                        </a:cubicBezTo>
                        <a:cubicBezTo>
                          <a:pt x="146" y="29"/>
                          <a:pt x="156" y="39"/>
                          <a:pt x="130" y="43"/>
                        </a:cubicBezTo>
                        <a:cubicBezTo>
                          <a:pt x="104" y="47"/>
                          <a:pt x="27" y="47"/>
                          <a:pt x="0" y="48"/>
                        </a:cubicBezTo>
                      </a:path>
                    </a:pathLst>
                  </a:custGeom>
                  <a:noFill/>
                  <a:ln w="19050">
                    <a:solidFill>
                      <a:srgbClr val="000066"/>
                    </a:solidFill>
                    <a:prstDash val="dash"/>
                    <a:round/>
                    <a:headEnd/>
                    <a:tailEnd/>
                  </a:ln>
                </p:spPr>
                <p:txBody>
                  <a:bodyPr>
                    <a:spAutoFit/>
                  </a:bodyPr>
                  <a:lstStyle/>
                  <a:p>
                    <a:endParaRPr lang="zh-CN" altLang="en-US"/>
                  </a:p>
                </p:txBody>
              </p:sp>
              <p:sp>
                <p:nvSpPr>
                  <p:cNvPr id="157880" name="Freeform 46"/>
                  <p:cNvSpPr>
                    <a:spLocks/>
                  </p:cNvSpPr>
                  <p:nvPr/>
                </p:nvSpPr>
                <p:spPr bwMode="auto">
                  <a:xfrm>
                    <a:off x="1244" y="1465"/>
                    <a:ext cx="232" cy="82"/>
                  </a:xfrm>
                  <a:custGeom>
                    <a:avLst/>
                    <a:gdLst>
                      <a:gd name="T0" fmla="*/ 232 w 232"/>
                      <a:gd name="T1" fmla="*/ 71 h 82"/>
                      <a:gd name="T2" fmla="*/ 115 w 232"/>
                      <a:gd name="T3" fmla="*/ 78 h 82"/>
                      <a:gd name="T4" fmla="*/ 52 w 232"/>
                      <a:gd name="T5" fmla="*/ 48 h 82"/>
                      <a:gd name="T6" fmla="*/ 0 w 232"/>
                      <a:gd name="T7" fmla="*/ 0 h 82"/>
                      <a:gd name="T8" fmla="*/ 0 60000 65536"/>
                      <a:gd name="T9" fmla="*/ 0 60000 65536"/>
                      <a:gd name="T10" fmla="*/ 0 60000 65536"/>
                      <a:gd name="T11" fmla="*/ 0 60000 65536"/>
                      <a:gd name="T12" fmla="*/ 0 w 232"/>
                      <a:gd name="T13" fmla="*/ 0 h 82"/>
                      <a:gd name="T14" fmla="*/ 232 w 232"/>
                      <a:gd name="T15" fmla="*/ 82 h 82"/>
                    </a:gdLst>
                    <a:ahLst/>
                    <a:cxnLst>
                      <a:cxn ang="T8">
                        <a:pos x="T0" y="T1"/>
                      </a:cxn>
                      <a:cxn ang="T9">
                        <a:pos x="T2" y="T3"/>
                      </a:cxn>
                      <a:cxn ang="T10">
                        <a:pos x="T4" y="T5"/>
                      </a:cxn>
                      <a:cxn ang="T11">
                        <a:pos x="T6" y="T7"/>
                      </a:cxn>
                    </a:cxnLst>
                    <a:rect l="T12" t="T13" r="T14" b="T15"/>
                    <a:pathLst>
                      <a:path w="232" h="82">
                        <a:moveTo>
                          <a:pt x="232" y="71"/>
                        </a:moveTo>
                        <a:cubicBezTo>
                          <a:pt x="213" y="72"/>
                          <a:pt x="145" y="82"/>
                          <a:pt x="115" y="78"/>
                        </a:cubicBezTo>
                        <a:cubicBezTo>
                          <a:pt x="85" y="74"/>
                          <a:pt x="72" y="61"/>
                          <a:pt x="52" y="48"/>
                        </a:cubicBezTo>
                        <a:cubicBezTo>
                          <a:pt x="32" y="35"/>
                          <a:pt x="10" y="10"/>
                          <a:pt x="0" y="0"/>
                        </a:cubicBezTo>
                      </a:path>
                    </a:pathLst>
                  </a:custGeom>
                  <a:noFill/>
                  <a:ln w="19050">
                    <a:solidFill>
                      <a:srgbClr val="000066"/>
                    </a:solidFill>
                    <a:prstDash val="dash"/>
                    <a:round/>
                    <a:headEnd/>
                    <a:tailEnd/>
                  </a:ln>
                </p:spPr>
                <p:txBody>
                  <a:bodyPr>
                    <a:spAutoFit/>
                  </a:bodyPr>
                  <a:lstStyle/>
                  <a:p>
                    <a:endParaRPr lang="zh-CN" altLang="en-US"/>
                  </a:p>
                </p:txBody>
              </p:sp>
              <p:grpSp>
                <p:nvGrpSpPr>
                  <p:cNvPr id="16" name="Group 47"/>
                  <p:cNvGrpSpPr>
                    <a:grpSpLocks/>
                  </p:cNvGrpSpPr>
                  <p:nvPr/>
                </p:nvGrpSpPr>
                <p:grpSpPr bwMode="auto">
                  <a:xfrm rot="5400000">
                    <a:off x="1353" y="966"/>
                    <a:ext cx="76" cy="377"/>
                    <a:chOff x="1584" y="2304"/>
                    <a:chExt cx="48" cy="576"/>
                  </a:xfrm>
                </p:grpSpPr>
                <p:grpSp>
                  <p:nvGrpSpPr>
                    <p:cNvPr id="17" name="Group 48"/>
                    <p:cNvGrpSpPr>
                      <a:grpSpLocks/>
                    </p:cNvGrpSpPr>
                    <p:nvPr/>
                  </p:nvGrpSpPr>
                  <p:grpSpPr bwMode="auto">
                    <a:xfrm>
                      <a:off x="1584" y="2304"/>
                      <a:ext cx="48" cy="576"/>
                      <a:chOff x="1584" y="2304"/>
                      <a:chExt cx="48" cy="576"/>
                    </a:xfrm>
                  </p:grpSpPr>
                  <p:grpSp>
                    <p:nvGrpSpPr>
                      <p:cNvPr id="18" name="Group 49"/>
                      <p:cNvGrpSpPr>
                        <a:grpSpLocks/>
                      </p:cNvGrpSpPr>
                      <p:nvPr/>
                    </p:nvGrpSpPr>
                    <p:grpSpPr bwMode="auto">
                      <a:xfrm rot="639906" flipH="1">
                        <a:off x="1584" y="2304"/>
                        <a:ext cx="48" cy="576"/>
                        <a:chOff x="3608" y="1908"/>
                        <a:chExt cx="60" cy="634"/>
                      </a:xfrm>
                    </p:grpSpPr>
                    <p:sp>
                      <p:nvSpPr>
                        <p:cNvPr id="157897" name="Oval 50"/>
                        <p:cNvSpPr>
                          <a:spLocks noChangeArrowheads="1"/>
                        </p:cNvSpPr>
                        <p:nvPr/>
                      </p:nvSpPr>
                      <p:spPr bwMode="auto">
                        <a:xfrm>
                          <a:off x="3608" y="1908"/>
                          <a:ext cx="60" cy="324"/>
                        </a:xfrm>
                        <a:prstGeom prst="ellipse">
                          <a:avLst/>
                        </a:prstGeom>
                        <a:solidFill>
                          <a:srgbClr val="FFFF00"/>
                        </a:solidFill>
                        <a:ln w="9525">
                          <a:solidFill>
                            <a:srgbClr val="000066"/>
                          </a:solidFill>
                          <a:round/>
                          <a:headEnd/>
                          <a:tailEnd/>
                        </a:ln>
                      </p:spPr>
                      <p:txBody>
                        <a:bodyPr/>
                        <a:lstStyle/>
                        <a:p>
                          <a:endParaRPr lang="zh-CN" altLang="en-US"/>
                        </a:p>
                      </p:txBody>
                    </p:sp>
                    <p:sp>
                      <p:nvSpPr>
                        <p:cNvPr id="157898" name="Oval 51"/>
                        <p:cNvSpPr>
                          <a:spLocks noChangeArrowheads="1"/>
                        </p:cNvSpPr>
                        <p:nvPr/>
                      </p:nvSpPr>
                      <p:spPr bwMode="auto">
                        <a:xfrm>
                          <a:off x="3608" y="2227"/>
                          <a:ext cx="60" cy="315"/>
                        </a:xfrm>
                        <a:prstGeom prst="ellipse">
                          <a:avLst/>
                        </a:prstGeom>
                        <a:solidFill>
                          <a:srgbClr val="FFFF00"/>
                        </a:solidFill>
                        <a:ln w="9525">
                          <a:solidFill>
                            <a:srgbClr val="000066"/>
                          </a:solidFill>
                          <a:round/>
                          <a:headEnd/>
                          <a:tailEnd/>
                        </a:ln>
                      </p:spPr>
                      <p:txBody>
                        <a:bodyPr/>
                        <a:lstStyle/>
                        <a:p>
                          <a:endParaRPr lang="zh-CN" altLang="en-US"/>
                        </a:p>
                      </p:txBody>
                    </p:sp>
                  </p:grpSp>
                  <p:grpSp>
                    <p:nvGrpSpPr>
                      <p:cNvPr id="19" name="Group 52"/>
                      <p:cNvGrpSpPr>
                        <a:grpSpLocks/>
                      </p:cNvGrpSpPr>
                      <p:nvPr/>
                    </p:nvGrpSpPr>
                    <p:grpSpPr bwMode="auto">
                      <a:xfrm rot="-639906">
                        <a:off x="1584" y="2304"/>
                        <a:ext cx="48" cy="576"/>
                        <a:chOff x="3608" y="1908"/>
                        <a:chExt cx="60" cy="634"/>
                      </a:xfrm>
                    </p:grpSpPr>
                    <p:sp>
                      <p:nvSpPr>
                        <p:cNvPr id="157895" name="Oval 53"/>
                        <p:cNvSpPr>
                          <a:spLocks noChangeArrowheads="1"/>
                        </p:cNvSpPr>
                        <p:nvPr/>
                      </p:nvSpPr>
                      <p:spPr bwMode="auto">
                        <a:xfrm>
                          <a:off x="3608" y="1908"/>
                          <a:ext cx="60" cy="324"/>
                        </a:xfrm>
                        <a:prstGeom prst="ellipse">
                          <a:avLst/>
                        </a:prstGeom>
                        <a:solidFill>
                          <a:srgbClr val="FFFF00"/>
                        </a:solidFill>
                        <a:ln w="9525">
                          <a:solidFill>
                            <a:srgbClr val="000066"/>
                          </a:solidFill>
                          <a:round/>
                          <a:headEnd/>
                          <a:tailEnd/>
                        </a:ln>
                      </p:spPr>
                      <p:txBody>
                        <a:bodyPr/>
                        <a:lstStyle/>
                        <a:p>
                          <a:endParaRPr lang="zh-CN" altLang="en-US"/>
                        </a:p>
                      </p:txBody>
                    </p:sp>
                    <p:sp>
                      <p:nvSpPr>
                        <p:cNvPr id="157896" name="Oval 54"/>
                        <p:cNvSpPr>
                          <a:spLocks noChangeArrowheads="1"/>
                        </p:cNvSpPr>
                        <p:nvPr/>
                      </p:nvSpPr>
                      <p:spPr bwMode="auto">
                        <a:xfrm>
                          <a:off x="3608" y="2227"/>
                          <a:ext cx="60" cy="315"/>
                        </a:xfrm>
                        <a:prstGeom prst="ellipse">
                          <a:avLst/>
                        </a:prstGeom>
                        <a:solidFill>
                          <a:srgbClr val="FFFF00"/>
                        </a:solidFill>
                        <a:ln w="9525">
                          <a:solidFill>
                            <a:srgbClr val="000066"/>
                          </a:solidFill>
                          <a:round/>
                          <a:headEnd/>
                          <a:tailEnd/>
                        </a:ln>
                      </p:spPr>
                      <p:txBody>
                        <a:bodyPr/>
                        <a:lstStyle/>
                        <a:p>
                          <a:endParaRPr lang="zh-CN" altLang="en-US"/>
                        </a:p>
                      </p:txBody>
                    </p:sp>
                  </p:grpSp>
                </p:grpSp>
                <p:sp>
                  <p:nvSpPr>
                    <p:cNvPr id="157892" name="Oval 55"/>
                    <p:cNvSpPr>
                      <a:spLocks noChangeArrowheads="1"/>
                    </p:cNvSpPr>
                    <p:nvPr/>
                  </p:nvSpPr>
                  <p:spPr bwMode="auto">
                    <a:xfrm>
                      <a:off x="1584" y="2579"/>
                      <a:ext cx="47" cy="64"/>
                    </a:xfrm>
                    <a:prstGeom prst="ellipse">
                      <a:avLst/>
                    </a:prstGeom>
                    <a:solidFill>
                      <a:srgbClr val="FFFFFF"/>
                    </a:solidFill>
                    <a:ln w="9525">
                      <a:solidFill>
                        <a:srgbClr val="000066"/>
                      </a:solidFill>
                      <a:round/>
                      <a:headEnd/>
                      <a:tailEnd/>
                    </a:ln>
                  </p:spPr>
                  <p:txBody>
                    <a:bodyPr/>
                    <a:lstStyle/>
                    <a:p>
                      <a:endParaRPr lang="zh-CN" altLang="en-US"/>
                    </a:p>
                  </p:txBody>
                </p:sp>
              </p:grpSp>
              <p:grpSp>
                <p:nvGrpSpPr>
                  <p:cNvPr id="20" name="Group 56"/>
                  <p:cNvGrpSpPr>
                    <a:grpSpLocks/>
                  </p:cNvGrpSpPr>
                  <p:nvPr/>
                </p:nvGrpSpPr>
                <p:grpSpPr bwMode="auto">
                  <a:xfrm rot="5400000">
                    <a:off x="1353" y="852"/>
                    <a:ext cx="76" cy="377"/>
                    <a:chOff x="1584" y="2304"/>
                    <a:chExt cx="48" cy="576"/>
                  </a:xfrm>
                </p:grpSpPr>
                <p:grpSp>
                  <p:nvGrpSpPr>
                    <p:cNvPr id="21" name="Group 57"/>
                    <p:cNvGrpSpPr>
                      <a:grpSpLocks/>
                    </p:cNvGrpSpPr>
                    <p:nvPr/>
                  </p:nvGrpSpPr>
                  <p:grpSpPr bwMode="auto">
                    <a:xfrm>
                      <a:off x="1584" y="2304"/>
                      <a:ext cx="48" cy="576"/>
                      <a:chOff x="1584" y="2304"/>
                      <a:chExt cx="48" cy="576"/>
                    </a:xfrm>
                  </p:grpSpPr>
                  <p:grpSp>
                    <p:nvGrpSpPr>
                      <p:cNvPr id="22" name="Group 58"/>
                      <p:cNvGrpSpPr>
                        <a:grpSpLocks/>
                      </p:cNvGrpSpPr>
                      <p:nvPr/>
                    </p:nvGrpSpPr>
                    <p:grpSpPr bwMode="auto">
                      <a:xfrm rot="639906" flipH="1">
                        <a:off x="1584" y="2304"/>
                        <a:ext cx="48" cy="576"/>
                        <a:chOff x="3608" y="1908"/>
                        <a:chExt cx="60" cy="634"/>
                      </a:xfrm>
                    </p:grpSpPr>
                    <p:sp>
                      <p:nvSpPr>
                        <p:cNvPr id="157889" name="Oval 59"/>
                        <p:cNvSpPr>
                          <a:spLocks noChangeArrowheads="1"/>
                        </p:cNvSpPr>
                        <p:nvPr/>
                      </p:nvSpPr>
                      <p:spPr bwMode="auto">
                        <a:xfrm>
                          <a:off x="3608" y="1908"/>
                          <a:ext cx="60" cy="324"/>
                        </a:xfrm>
                        <a:prstGeom prst="ellipse">
                          <a:avLst/>
                        </a:prstGeom>
                        <a:solidFill>
                          <a:srgbClr val="FF0066"/>
                        </a:solidFill>
                        <a:ln w="9525">
                          <a:solidFill>
                            <a:srgbClr val="000066"/>
                          </a:solidFill>
                          <a:round/>
                          <a:headEnd/>
                          <a:tailEnd/>
                        </a:ln>
                      </p:spPr>
                      <p:txBody>
                        <a:bodyPr/>
                        <a:lstStyle/>
                        <a:p>
                          <a:endParaRPr lang="zh-CN" altLang="en-US"/>
                        </a:p>
                      </p:txBody>
                    </p:sp>
                    <p:sp>
                      <p:nvSpPr>
                        <p:cNvPr id="157890" name="Oval 60"/>
                        <p:cNvSpPr>
                          <a:spLocks noChangeArrowheads="1"/>
                        </p:cNvSpPr>
                        <p:nvPr/>
                      </p:nvSpPr>
                      <p:spPr bwMode="auto">
                        <a:xfrm>
                          <a:off x="3608" y="2227"/>
                          <a:ext cx="60" cy="315"/>
                        </a:xfrm>
                        <a:prstGeom prst="ellipse">
                          <a:avLst/>
                        </a:prstGeom>
                        <a:solidFill>
                          <a:srgbClr val="FF0066"/>
                        </a:solidFill>
                        <a:ln w="9525">
                          <a:solidFill>
                            <a:srgbClr val="000066"/>
                          </a:solidFill>
                          <a:round/>
                          <a:headEnd/>
                          <a:tailEnd/>
                        </a:ln>
                      </p:spPr>
                      <p:txBody>
                        <a:bodyPr/>
                        <a:lstStyle/>
                        <a:p>
                          <a:endParaRPr lang="zh-CN" altLang="en-US"/>
                        </a:p>
                      </p:txBody>
                    </p:sp>
                  </p:grpSp>
                  <p:grpSp>
                    <p:nvGrpSpPr>
                      <p:cNvPr id="23" name="Group 61"/>
                      <p:cNvGrpSpPr>
                        <a:grpSpLocks/>
                      </p:cNvGrpSpPr>
                      <p:nvPr/>
                    </p:nvGrpSpPr>
                    <p:grpSpPr bwMode="auto">
                      <a:xfrm rot="-639906">
                        <a:off x="1584" y="2304"/>
                        <a:ext cx="48" cy="576"/>
                        <a:chOff x="3608" y="1908"/>
                        <a:chExt cx="60" cy="634"/>
                      </a:xfrm>
                    </p:grpSpPr>
                    <p:sp>
                      <p:nvSpPr>
                        <p:cNvPr id="157887" name="Oval 62"/>
                        <p:cNvSpPr>
                          <a:spLocks noChangeArrowheads="1"/>
                        </p:cNvSpPr>
                        <p:nvPr/>
                      </p:nvSpPr>
                      <p:spPr bwMode="auto">
                        <a:xfrm>
                          <a:off x="3608" y="1908"/>
                          <a:ext cx="60" cy="324"/>
                        </a:xfrm>
                        <a:prstGeom prst="ellipse">
                          <a:avLst/>
                        </a:prstGeom>
                        <a:solidFill>
                          <a:srgbClr val="FF0066"/>
                        </a:solidFill>
                        <a:ln w="9525">
                          <a:solidFill>
                            <a:srgbClr val="000066"/>
                          </a:solidFill>
                          <a:round/>
                          <a:headEnd/>
                          <a:tailEnd/>
                        </a:ln>
                      </p:spPr>
                      <p:txBody>
                        <a:bodyPr/>
                        <a:lstStyle/>
                        <a:p>
                          <a:endParaRPr lang="zh-CN" altLang="en-US"/>
                        </a:p>
                      </p:txBody>
                    </p:sp>
                    <p:sp>
                      <p:nvSpPr>
                        <p:cNvPr id="157888" name="Oval 63"/>
                        <p:cNvSpPr>
                          <a:spLocks noChangeArrowheads="1"/>
                        </p:cNvSpPr>
                        <p:nvPr/>
                      </p:nvSpPr>
                      <p:spPr bwMode="auto">
                        <a:xfrm>
                          <a:off x="3608" y="2227"/>
                          <a:ext cx="60" cy="315"/>
                        </a:xfrm>
                        <a:prstGeom prst="ellipse">
                          <a:avLst/>
                        </a:prstGeom>
                        <a:solidFill>
                          <a:srgbClr val="FF0066"/>
                        </a:solidFill>
                        <a:ln w="9525">
                          <a:solidFill>
                            <a:srgbClr val="000066"/>
                          </a:solidFill>
                          <a:round/>
                          <a:headEnd/>
                          <a:tailEnd/>
                        </a:ln>
                      </p:spPr>
                      <p:txBody>
                        <a:bodyPr/>
                        <a:lstStyle/>
                        <a:p>
                          <a:endParaRPr lang="zh-CN" altLang="en-US"/>
                        </a:p>
                      </p:txBody>
                    </p:sp>
                  </p:grpSp>
                </p:grpSp>
                <p:sp>
                  <p:nvSpPr>
                    <p:cNvPr id="157884" name="Oval 64"/>
                    <p:cNvSpPr>
                      <a:spLocks noChangeArrowheads="1"/>
                    </p:cNvSpPr>
                    <p:nvPr/>
                  </p:nvSpPr>
                  <p:spPr bwMode="auto">
                    <a:xfrm>
                      <a:off x="1584" y="2579"/>
                      <a:ext cx="47" cy="64"/>
                    </a:xfrm>
                    <a:prstGeom prst="ellipse">
                      <a:avLst/>
                    </a:prstGeom>
                    <a:solidFill>
                      <a:srgbClr val="FF0066"/>
                    </a:solidFill>
                    <a:ln w="9525">
                      <a:solidFill>
                        <a:srgbClr val="000066"/>
                      </a:solidFill>
                      <a:round/>
                      <a:headEnd/>
                      <a:tailEnd/>
                    </a:ln>
                  </p:spPr>
                  <p:txBody>
                    <a:bodyPr/>
                    <a:lstStyle/>
                    <a:p>
                      <a:endParaRPr lang="zh-CN" altLang="en-US"/>
                    </a:p>
                  </p:txBody>
                </p:sp>
              </p:grpSp>
            </p:grpSp>
            <p:sp>
              <p:nvSpPr>
                <p:cNvPr id="157861" name="Freeform 65"/>
                <p:cNvSpPr>
                  <a:spLocks/>
                </p:cNvSpPr>
                <p:nvPr/>
              </p:nvSpPr>
              <p:spPr bwMode="auto">
                <a:xfrm flipH="1">
                  <a:off x="453" y="2296"/>
                  <a:ext cx="23" cy="68"/>
                </a:xfrm>
                <a:custGeom>
                  <a:avLst/>
                  <a:gdLst>
                    <a:gd name="T0" fmla="*/ 0 w 1"/>
                    <a:gd name="T1" fmla="*/ 0 h 91"/>
                    <a:gd name="T2" fmla="*/ 0 w 1"/>
                    <a:gd name="T3" fmla="*/ 5 h 91"/>
                    <a:gd name="T4" fmla="*/ 0 60000 65536"/>
                    <a:gd name="T5" fmla="*/ 0 60000 65536"/>
                    <a:gd name="T6" fmla="*/ 0 w 1"/>
                    <a:gd name="T7" fmla="*/ 0 h 91"/>
                    <a:gd name="T8" fmla="*/ 1 w 1"/>
                    <a:gd name="T9" fmla="*/ 91 h 91"/>
                  </a:gdLst>
                  <a:ahLst/>
                  <a:cxnLst>
                    <a:cxn ang="T4">
                      <a:pos x="T0" y="T1"/>
                    </a:cxn>
                    <a:cxn ang="T5">
                      <a:pos x="T2" y="T3"/>
                    </a:cxn>
                  </a:cxnLst>
                  <a:rect l="T6" t="T7" r="T8" b="T9"/>
                  <a:pathLst>
                    <a:path w="1" h="91">
                      <a:moveTo>
                        <a:pt x="0" y="0"/>
                      </a:moveTo>
                      <a:cubicBezTo>
                        <a:pt x="0" y="0"/>
                        <a:pt x="0" y="45"/>
                        <a:pt x="0" y="91"/>
                      </a:cubicBezTo>
                    </a:path>
                  </a:pathLst>
                </a:custGeom>
                <a:noFill/>
                <a:ln w="19050">
                  <a:solidFill>
                    <a:srgbClr val="000066"/>
                  </a:solidFill>
                  <a:prstDash val="dash"/>
                  <a:round/>
                  <a:headEnd/>
                  <a:tailEnd/>
                </a:ln>
              </p:spPr>
              <p:txBody>
                <a:bodyPr>
                  <a:spAutoFit/>
                </a:bodyPr>
                <a:lstStyle/>
                <a:p>
                  <a:endParaRPr lang="zh-CN" altLang="en-US"/>
                </a:p>
              </p:txBody>
            </p:sp>
            <p:sp>
              <p:nvSpPr>
                <p:cNvPr id="157862" name="Freeform 66"/>
                <p:cNvSpPr>
                  <a:spLocks/>
                </p:cNvSpPr>
                <p:nvPr/>
              </p:nvSpPr>
              <p:spPr bwMode="auto">
                <a:xfrm flipH="1">
                  <a:off x="499" y="1457"/>
                  <a:ext cx="22" cy="113"/>
                </a:xfrm>
                <a:custGeom>
                  <a:avLst/>
                  <a:gdLst>
                    <a:gd name="T0" fmla="*/ 0 w 1"/>
                    <a:gd name="T1" fmla="*/ 0 h 91"/>
                    <a:gd name="T2" fmla="*/ 0 w 1"/>
                    <a:gd name="T3" fmla="*/ 792 h 91"/>
                    <a:gd name="T4" fmla="*/ 0 60000 65536"/>
                    <a:gd name="T5" fmla="*/ 0 60000 65536"/>
                    <a:gd name="T6" fmla="*/ 0 w 1"/>
                    <a:gd name="T7" fmla="*/ 0 h 91"/>
                    <a:gd name="T8" fmla="*/ 1 w 1"/>
                    <a:gd name="T9" fmla="*/ 91 h 91"/>
                  </a:gdLst>
                  <a:ahLst/>
                  <a:cxnLst>
                    <a:cxn ang="T4">
                      <a:pos x="T0" y="T1"/>
                    </a:cxn>
                    <a:cxn ang="T5">
                      <a:pos x="T2" y="T3"/>
                    </a:cxn>
                  </a:cxnLst>
                  <a:rect l="T6" t="T7" r="T8" b="T9"/>
                  <a:pathLst>
                    <a:path w="1" h="91">
                      <a:moveTo>
                        <a:pt x="0" y="0"/>
                      </a:moveTo>
                      <a:cubicBezTo>
                        <a:pt x="0" y="0"/>
                        <a:pt x="0" y="45"/>
                        <a:pt x="0" y="91"/>
                      </a:cubicBezTo>
                    </a:path>
                  </a:pathLst>
                </a:custGeom>
                <a:noFill/>
                <a:ln w="19050">
                  <a:solidFill>
                    <a:srgbClr val="000066"/>
                  </a:solidFill>
                  <a:prstDash val="dash"/>
                  <a:round/>
                  <a:headEnd/>
                  <a:tailEnd/>
                </a:ln>
              </p:spPr>
              <p:txBody>
                <a:bodyPr>
                  <a:spAutoFit/>
                </a:bodyPr>
                <a:lstStyle/>
                <a:p>
                  <a:endParaRPr lang="zh-CN" altLang="en-US"/>
                </a:p>
              </p:txBody>
            </p:sp>
          </p:grpSp>
          <p:grpSp>
            <p:nvGrpSpPr>
              <p:cNvPr id="24" name="Group 67"/>
              <p:cNvGrpSpPr>
                <a:grpSpLocks/>
              </p:cNvGrpSpPr>
              <p:nvPr/>
            </p:nvGrpSpPr>
            <p:grpSpPr bwMode="auto">
              <a:xfrm>
                <a:off x="1519" y="1979"/>
                <a:ext cx="930" cy="930"/>
                <a:chOff x="2880" y="2409"/>
                <a:chExt cx="930" cy="930"/>
              </a:xfrm>
            </p:grpSpPr>
            <p:sp>
              <p:nvSpPr>
                <p:cNvPr id="157802" name="Oval 68"/>
                <p:cNvSpPr>
                  <a:spLocks noChangeArrowheads="1"/>
                </p:cNvSpPr>
                <p:nvPr/>
              </p:nvSpPr>
              <p:spPr bwMode="auto">
                <a:xfrm>
                  <a:off x="2880" y="2409"/>
                  <a:ext cx="930" cy="930"/>
                </a:xfrm>
                <a:prstGeom prst="ellipse">
                  <a:avLst/>
                </a:prstGeom>
                <a:noFill/>
                <a:ln w="19050" algn="ctr">
                  <a:solidFill>
                    <a:srgbClr val="000066"/>
                  </a:solidFill>
                  <a:round/>
                  <a:headEnd/>
                  <a:tailEnd/>
                </a:ln>
              </p:spPr>
              <p:txBody>
                <a:bodyPr wrap="none" anchor="ctr">
                  <a:spAutoFit/>
                </a:bodyPr>
                <a:lstStyle/>
                <a:p>
                  <a:endParaRPr lang="zh-CN" altLang="en-US"/>
                </a:p>
              </p:txBody>
            </p:sp>
            <p:grpSp>
              <p:nvGrpSpPr>
                <p:cNvPr id="25" name="Group 69"/>
                <p:cNvGrpSpPr>
                  <a:grpSpLocks/>
                </p:cNvGrpSpPr>
                <p:nvPr/>
              </p:nvGrpSpPr>
              <p:grpSpPr bwMode="auto">
                <a:xfrm rot="3665072">
                  <a:off x="3438" y="2782"/>
                  <a:ext cx="42" cy="250"/>
                  <a:chOff x="2640" y="2304"/>
                  <a:chExt cx="48" cy="576"/>
                </a:xfrm>
              </p:grpSpPr>
              <p:grpSp>
                <p:nvGrpSpPr>
                  <p:cNvPr id="26" name="Group 70"/>
                  <p:cNvGrpSpPr>
                    <a:grpSpLocks/>
                  </p:cNvGrpSpPr>
                  <p:nvPr/>
                </p:nvGrpSpPr>
                <p:grpSpPr bwMode="auto">
                  <a:xfrm>
                    <a:off x="2640" y="2304"/>
                    <a:ext cx="48" cy="576"/>
                    <a:chOff x="1584" y="2304"/>
                    <a:chExt cx="48" cy="576"/>
                  </a:xfrm>
                </p:grpSpPr>
                <p:grpSp>
                  <p:nvGrpSpPr>
                    <p:cNvPr id="27" name="Group 71"/>
                    <p:cNvGrpSpPr>
                      <a:grpSpLocks/>
                    </p:cNvGrpSpPr>
                    <p:nvPr/>
                  </p:nvGrpSpPr>
                  <p:grpSpPr bwMode="auto">
                    <a:xfrm rot="639906" flipH="1">
                      <a:off x="1584" y="2304"/>
                      <a:ext cx="48" cy="576"/>
                      <a:chOff x="3608" y="1908"/>
                      <a:chExt cx="60" cy="634"/>
                    </a:xfrm>
                  </p:grpSpPr>
                  <p:sp>
                    <p:nvSpPr>
                      <p:cNvPr id="157858" name="Oval 72"/>
                      <p:cNvSpPr>
                        <a:spLocks noChangeArrowheads="1"/>
                      </p:cNvSpPr>
                      <p:nvPr/>
                    </p:nvSpPr>
                    <p:spPr bwMode="auto">
                      <a:xfrm>
                        <a:off x="3608" y="1908"/>
                        <a:ext cx="60" cy="324"/>
                      </a:xfrm>
                      <a:prstGeom prst="ellipse">
                        <a:avLst/>
                      </a:prstGeom>
                      <a:solidFill>
                        <a:srgbClr val="FF0066"/>
                      </a:solidFill>
                      <a:ln w="9525">
                        <a:solidFill>
                          <a:srgbClr val="000066"/>
                        </a:solidFill>
                        <a:round/>
                        <a:headEnd/>
                        <a:tailEnd/>
                      </a:ln>
                    </p:spPr>
                    <p:txBody>
                      <a:bodyPr/>
                      <a:lstStyle/>
                      <a:p>
                        <a:endParaRPr lang="zh-CN" altLang="en-US"/>
                      </a:p>
                    </p:txBody>
                  </p:sp>
                  <p:sp>
                    <p:nvSpPr>
                      <p:cNvPr id="157859" name="Oval 73"/>
                      <p:cNvSpPr>
                        <a:spLocks noChangeArrowheads="1"/>
                      </p:cNvSpPr>
                      <p:nvPr/>
                    </p:nvSpPr>
                    <p:spPr bwMode="auto">
                      <a:xfrm>
                        <a:off x="3608" y="2227"/>
                        <a:ext cx="60" cy="315"/>
                      </a:xfrm>
                      <a:prstGeom prst="ellipse">
                        <a:avLst/>
                      </a:prstGeom>
                      <a:solidFill>
                        <a:srgbClr val="FF0066"/>
                      </a:solidFill>
                      <a:ln w="9525">
                        <a:solidFill>
                          <a:srgbClr val="000066"/>
                        </a:solidFill>
                        <a:round/>
                        <a:headEnd/>
                        <a:tailEnd/>
                      </a:ln>
                    </p:spPr>
                    <p:txBody>
                      <a:bodyPr/>
                      <a:lstStyle/>
                      <a:p>
                        <a:endParaRPr lang="zh-CN" altLang="en-US"/>
                      </a:p>
                    </p:txBody>
                  </p:sp>
                </p:grpSp>
                <p:grpSp>
                  <p:nvGrpSpPr>
                    <p:cNvPr id="28" name="Group 74"/>
                    <p:cNvGrpSpPr>
                      <a:grpSpLocks/>
                    </p:cNvGrpSpPr>
                    <p:nvPr/>
                  </p:nvGrpSpPr>
                  <p:grpSpPr bwMode="auto">
                    <a:xfrm rot="-639906">
                      <a:off x="1584" y="2304"/>
                      <a:ext cx="48" cy="576"/>
                      <a:chOff x="3608" y="1908"/>
                      <a:chExt cx="60" cy="634"/>
                    </a:xfrm>
                  </p:grpSpPr>
                  <p:sp>
                    <p:nvSpPr>
                      <p:cNvPr id="157856" name="Oval 75"/>
                      <p:cNvSpPr>
                        <a:spLocks noChangeArrowheads="1"/>
                      </p:cNvSpPr>
                      <p:nvPr/>
                    </p:nvSpPr>
                    <p:spPr bwMode="auto">
                      <a:xfrm>
                        <a:off x="3608" y="1908"/>
                        <a:ext cx="60" cy="324"/>
                      </a:xfrm>
                      <a:prstGeom prst="ellipse">
                        <a:avLst/>
                      </a:prstGeom>
                      <a:solidFill>
                        <a:srgbClr val="FF0066"/>
                      </a:solidFill>
                      <a:ln w="9525">
                        <a:solidFill>
                          <a:srgbClr val="000066"/>
                        </a:solidFill>
                        <a:round/>
                        <a:headEnd/>
                        <a:tailEnd/>
                      </a:ln>
                    </p:spPr>
                    <p:txBody>
                      <a:bodyPr/>
                      <a:lstStyle/>
                      <a:p>
                        <a:endParaRPr lang="zh-CN" altLang="en-US"/>
                      </a:p>
                    </p:txBody>
                  </p:sp>
                  <p:sp>
                    <p:nvSpPr>
                      <p:cNvPr id="157857" name="Oval 76"/>
                      <p:cNvSpPr>
                        <a:spLocks noChangeArrowheads="1"/>
                      </p:cNvSpPr>
                      <p:nvPr/>
                    </p:nvSpPr>
                    <p:spPr bwMode="auto">
                      <a:xfrm>
                        <a:off x="3608" y="2227"/>
                        <a:ext cx="60" cy="315"/>
                      </a:xfrm>
                      <a:prstGeom prst="ellipse">
                        <a:avLst/>
                      </a:prstGeom>
                      <a:solidFill>
                        <a:srgbClr val="FF0066"/>
                      </a:solidFill>
                      <a:ln w="9525">
                        <a:solidFill>
                          <a:srgbClr val="000066"/>
                        </a:solidFill>
                        <a:round/>
                        <a:headEnd/>
                        <a:tailEnd/>
                      </a:ln>
                    </p:spPr>
                    <p:txBody>
                      <a:bodyPr/>
                      <a:lstStyle/>
                      <a:p>
                        <a:endParaRPr lang="zh-CN" altLang="en-US"/>
                      </a:p>
                    </p:txBody>
                  </p:sp>
                </p:grpSp>
              </p:grpSp>
              <p:sp>
                <p:nvSpPr>
                  <p:cNvPr id="157853" name="Oval 77"/>
                  <p:cNvSpPr>
                    <a:spLocks noChangeArrowheads="1"/>
                  </p:cNvSpPr>
                  <p:nvPr/>
                </p:nvSpPr>
                <p:spPr bwMode="auto">
                  <a:xfrm>
                    <a:off x="2640" y="2576"/>
                    <a:ext cx="47" cy="64"/>
                  </a:xfrm>
                  <a:prstGeom prst="ellipse">
                    <a:avLst/>
                  </a:prstGeom>
                  <a:solidFill>
                    <a:srgbClr val="FF0066"/>
                  </a:solidFill>
                  <a:ln w="9525">
                    <a:solidFill>
                      <a:srgbClr val="000066"/>
                    </a:solidFill>
                    <a:round/>
                    <a:headEnd/>
                    <a:tailEnd/>
                  </a:ln>
                </p:spPr>
                <p:txBody>
                  <a:bodyPr/>
                  <a:lstStyle/>
                  <a:p>
                    <a:endParaRPr lang="zh-CN" altLang="en-US"/>
                  </a:p>
                </p:txBody>
              </p:sp>
            </p:grpSp>
            <p:grpSp>
              <p:nvGrpSpPr>
                <p:cNvPr id="29" name="Group 78"/>
                <p:cNvGrpSpPr>
                  <a:grpSpLocks/>
                </p:cNvGrpSpPr>
                <p:nvPr/>
              </p:nvGrpSpPr>
              <p:grpSpPr bwMode="auto">
                <a:xfrm>
                  <a:off x="3317" y="2538"/>
                  <a:ext cx="68" cy="62"/>
                  <a:chOff x="567" y="1911"/>
                  <a:chExt cx="68" cy="91"/>
                </a:xfrm>
              </p:grpSpPr>
              <p:sp>
                <p:nvSpPr>
                  <p:cNvPr id="157850" name="Rectangle 79"/>
                  <p:cNvSpPr>
                    <a:spLocks noChangeArrowheads="1"/>
                  </p:cNvSpPr>
                  <p:nvPr/>
                </p:nvSpPr>
                <p:spPr bwMode="auto">
                  <a:xfrm>
                    <a:off x="589" y="1911"/>
                    <a:ext cx="23" cy="45"/>
                  </a:xfrm>
                  <a:prstGeom prst="rect">
                    <a:avLst/>
                  </a:prstGeom>
                  <a:noFill/>
                  <a:ln w="19050" algn="ctr">
                    <a:solidFill>
                      <a:srgbClr val="000066"/>
                    </a:solidFill>
                    <a:miter lim="800000"/>
                    <a:headEnd/>
                    <a:tailEnd/>
                  </a:ln>
                </p:spPr>
                <p:txBody>
                  <a:bodyPr anchor="ctr">
                    <a:spAutoFit/>
                  </a:bodyPr>
                  <a:lstStyle/>
                  <a:p>
                    <a:endParaRPr lang="zh-CN" altLang="en-US"/>
                  </a:p>
                </p:txBody>
              </p:sp>
              <p:sp>
                <p:nvSpPr>
                  <p:cNvPr id="157851" name="Rectangle 80"/>
                  <p:cNvSpPr>
                    <a:spLocks noChangeArrowheads="1"/>
                  </p:cNvSpPr>
                  <p:nvPr/>
                </p:nvSpPr>
                <p:spPr bwMode="auto">
                  <a:xfrm rot="-5400000">
                    <a:off x="589" y="1957"/>
                    <a:ext cx="23" cy="68"/>
                  </a:xfrm>
                  <a:prstGeom prst="rect">
                    <a:avLst/>
                  </a:prstGeom>
                  <a:noFill/>
                  <a:ln w="19050" algn="ctr">
                    <a:solidFill>
                      <a:srgbClr val="000066"/>
                    </a:solidFill>
                    <a:miter lim="800000"/>
                    <a:headEnd/>
                    <a:tailEnd/>
                  </a:ln>
                </p:spPr>
                <p:txBody>
                  <a:bodyPr anchor="ctr">
                    <a:spAutoFit/>
                  </a:bodyPr>
                  <a:lstStyle/>
                  <a:p>
                    <a:endParaRPr lang="zh-CN" altLang="en-US"/>
                  </a:p>
                </p:txBody>
              </p:sp>
            </p:grpSp>
            <p:grpSp>
              <p:nvGrpSpPr>
                <p:cNvPr id="30" name="Group 81"/>
                <p:cNvGrpSpPr>
                  <a:grpSpLocks/>
                </p:cNvGrpSpPr>
                <p:nvPr/>
              </p:nvGrpSpPr>
              <p:grpSpPr bwMode="auto">
                <a:xfrm rot="9863011">
                  <a:off x="2948" y="2750"/>
                  <a:ext cx="42" cy="250"/>
                  <a:chOff x="2640" y="2304"/>
                  <a:chExt cx="48" cy="576"/>
                </a:xfrm>
              </p:grpSpPr>
              <p:grpSp>
                <p:nvGrpSpPr>
                  <p:cNvPr id="31" name="Group 82"/>
                  <p:cNvGrpSpPr>
                    <a:grpSpLocks/>
                  </p:cNvGrpSpPr>
                  <p:nvPr/>
                </p:nvGrpSpPr>
                <p:grpSpPr bwMode="auto">
                  <a:xfrm>
                    <a:off x="2640" y="2304"/>
                    <a:ext cx="48" cy="576"/>
                    <a:chOff x="1584" y="2304"/>
                    <a:chExt cx="48" cy="576"/>
                  </a:xfrm>
                </p:grpSpPr>
                <p:grpSp>
                  <p:nvGrpSpPr>
                    <p:cNvPr id="157696" name="Group 83"/>
                    <p:cNvGrpSpPr>
                      <a:grpSpLocks/>
                    </p:cNvGrpSpPr>
                    <p:nvPr/>
                  </p:nvGrpSpPr>
                  <p:grpSpPr bwMode="auto">
                    <a:xfrm rot="639906" flipH="1">
                      <a:off x="1584" y="2304"/>
                      <a:ext cx="48" cy="576"/>
                      <a:chOff x="3608" y="1908"/>
                      <a:chExt cx="60" cy="634"/>
                    </a:xfrm>
                  </p:grpSpPr>
                  <p:sp>
                    <p:nvSpPr>
                      <p:cNvPr id="157848" name="Oval 84"/>
                      <p:cNvSpPr>
                        <a:spLocks noChangeArrowheads="1"/>
                      </p:cNvSpPr>
                      <p:nvPr/>
                    </p:nvSpPr>
                    <p:spPr bwMode="auto">
                      <a:xfrm>
                        <a:off x="3608" y="1908"/>
                        <a:ext cx="60" cy="324"/>
                      </a:xfrm>
                      <a:prstGeom prst="ellipse">
                        <a:avLst/>
                      </a:prstGeom>
                      <a:solidFill>
                        <a:srgbClr val="FFFF00"/>
                      </a:solidFill>
                      <a:ln w="9525">
                        <a:solidFill>
                          <a:srgbClr val="000066"/>
                        </a:solidFill>
                        <a:round/>
                        <a:headEnd/>
                        <a:tailEnd/>
                      </a:ln>
                    </p:spPr>
                    <p:txBody>
                      <a:bodyPr/>
                      <a:lstStyle/>
                      <a:p>
                        <a:endParaRPr lang="zh-CN" altLang="en-US"/>
                      </a:p>
                    </p:txBody>
                  </p:sp>
                  <p:sp>
                    <p:nvSpPr>
                      <p:cNvPr id="157849" name="Oval 85"/>
                      <p:cNvSpPr>
                        <a:spLocks noChangeArrowheads="1"/>
                      </p:cNvSpPr>
                      <p:nvPr/>
                    </p:nvSpPr>
                    <p:spPr bwMode="auto">
                      <a:xfrm>
                        <a:off x="3608" y="2227"/>
                        <a:ext cx="60" cy="315"/>
                      </a:xfrm>
                      <a:prstGeom prst="ellipse">
                        <a:avLst/>
                      </a:prstGeom>
                      <a:solidFill>
                        <a:srgbClr val="FFFF00"/>
                      </a:solidFill>
                      <a:ln w="9525">
                        <a:solidFill>
                          <a:srgbClr val="000066"/>
                        </a:solidFill>
                        <a:round/>
                        <a:headEnd/>
                        <a:tailEnd/>
                      </a:ln>
                    </p:spPr>
                    <p:txBody>
                      <a:bodyPr/>
                      <a:lstStyle/>
                      <a:p>
                        <a:endParaRPr lang="zh-CN" altLang="en-US"/>
                      </a:p>
                    </p:txBody>
                  </p:sp>
                </p:grpSp>
                <p:grpSp>
                  <p:nvGrpSpPr>
                    <p:cNvPr id="157697" name="Group 86"/>
                    <p:cNvGrpSpPr>
                      <a:grpSpLocks/>
                    </p:cNvGrpSpPr>
                    <p:nvPr/>
                  </p:nvGrpSpPr>
                  <p:grpSpPr bwMode="auto">
                    <a:xfrm rot="-639906">
                      <a:off x="1584" y="2304"/>
                      <a:ext cx="48" cy="576"/>
                      <a:chOff x="3608" y="1908"/>
                      <a:chExt cx="60" cy="634"/>
                    </a:xfrm>
                  </p:grpSpPr>
                  <p:sp>
                    <p:nvSpPr>
                      <p:cNvPr id="157846" name="Oval 87"/>
                      <p:cNvSpPr>
                        <a:spLocks noChangeArrowheads="1"/>
                      </p:cNvSpPr>
                      <p:nvPr/>
                    </p:nvSpPr>
                    <p:spPr bwMode="auto">
                      <a:xfrm>
                        <a:off x="3608" y="1908"/>
                        <a:ext cx="60" cy="324"/>
                      </a:xfrm>
                      <a:prstGeom prst="ellipse">
                        <a:avLst/>
                      </a:prstGeom>
                      <a:solidFill>
                        <a:srgbClr val="FFFF00"/>
                      </a:solidFill>
                      <a:ln w="9525">
                        <a:solidFill>
                          <a:srgbClr val="000066"/>
                        </a:solidFill>
                        <a:round/>
                        <a:headEnd/>
                        <a:tailEnd/>
                      </a:ln>
                    </p:spPr>
                    <p:txBody>
                      <a:bodyPr/>
                      <a:lstStyle/>
                      <a:p>
                        <a:endParaRPr lang="zh-CN" altLang="en-US"/>
                      </a:p>
                    </p:txBody>
                  </p:sp>
                  <p:sp>
                    <p:nvSpPr>
                      <p:cNvPr id="157847" name="Oval 88"/>
                      <p:cNvSpPr>
                        <a:spLocks noChangeArrowheads="1"/>
                      </p:cNvSpPr>
                      <p:nvPr/>
                    </p:nvSpPr>
                    <p:spPr bwMode="auto">
                      <a:xfrm>
                        <a:off x="3608" y="2227"/>
                        <a:ext cx="60" cy="315"/>
                      </a:xfrm>
                      <a:prstGeom prst="ellipse">
                        <a:avLst/>
                      </a:prstGeom>
                      <a:solidFill>
                        <a:srgbClr val="FFFF00"/>
                      </a:solidFill>
                      <a:ln w="9525">
                        <a:solidFill>
                          <a:srgbClr val="000066"/>
                        </a:solidFill>
                        <a:round/>
                        <a:headEnd/>
                        <a:tailEnd/>
                      </a:ln>
                    </p:spPr>
                    <p:txBody>
                      <a:bodyPr/>
                      <a:lstStyle/>
                      <a:p>
                        <a:endParaRPr lang="zh-CN" altLang="en-US"/>
                      </a:p>
                    </p:txBody>
                  </p:sp>
                </p:grpSp>
              </p:grpSp>
              <p:sp>
                <p:nvSpPr>
                  <p:cNvPr id="157843" name="Oval 89"/>
                  <p:cNvSpPr>
                    <a:spLocks noChangeArrowheads="1"/>
                  </p:cNvSpPr>
                  <p:nvPr/>
                </p:nvSpPr>
                <p:spPr bwMode="auto">
                  <a:xfrm>
                    <a:off x="2640" y="2576"/>
                    <a:ext cx="47" cy="64"/>
                  </a:xfrm>
                  <a:prstGeom prst="ellipse">
                    <a:avLst/>
                  </a:prstGeom>
                  <a:solidFill>
                    <a:srgbClr val="FFFF00"/>
                  </a:solidFill>
                  <a:ln w="9525">
                    <a:solidFill>
                      <a:srgbClr val="000066"/>
                    </a:solidFill>
                    <a:round/>
                    <a:headEnd/>
                    <a:tailEnd/>
                  </a:ln>
                </p:spPr>
                <p:txBody>
                  <a:bodyPr/>
                  <a:lstStyle/>
                  <a:p>
                    <a:endParaRPr lang="zh-CN" altLang="en-US"/>
                  </a:p>
                </p:txBody>
              </p:sp>
            </p:grpSp>
            <p:grpSp>
              <p:nvGrpSpPr>
                <p:cNvPr id="157699" name="Group 90"/>
                <p:cNvGrpSpPr>
                  <a:grpSpLocks/>
                </p:cNvGrpSpPr>
                <p:nvPr/>
              </p:nvGrpSpPr>
              <p:grpSpPr bwMode="auto">
                <a:xfrm flipV="1">
                  <a:off x="3272" y="3138"/>
                  <a:ext cx="68" cy="62"/>
                  <a:chOff x="567" y="1911"/>
                  <a:chExt cx="68" cy="91"/>
                </a:xfrm>
              </p:grpSpPr>
              <p:sp>
                <p:nvSpPr>
                  <p:cNvPr id="157840" name="Rectangle 91"/>
                  <p:cNvSpPr>
                    <a:spLocks noChangeArrowheads="1"/>
                  </p:cNvSpPr>
                  <p:nvPr/>
                </p:nvSpPr>
                <p:spPr bwMode="auto">
                  <a:xfrm>
                    <a:off x="589" y="1911"/>
                    <a:ext cx="23" cy="45"/>
                  </a:xfrm>
                  <a:prstGeom prst="rect">
                    <a:avLst/>
                  </a:prstGeom>
                  <a:noFill/>
                  <a:ln w="19050" algn="ctr">
                    <a:solidFill>
                      <a:srgbClr val="000066"/>
                    </a:solidFill>
                    <a:miter lim="800000"/>
                    <a:headEnd/>
                    <a:tailEnd/>
                  </a:ln>
                </p:spPr>
                <p:txBody>
                  <a:bodyPr anchor="ctr">
                    <a:spAutoFit/>
                  </a:bodyPr>
                  <a:lstStyle/>
                  <a:p>
                    <a:endParaRPr lang="zh-CN" altLang="en-US"/>
                  </a:p>
                </p:txBody>
              </p:sp>
              <p:sp>
                <p:nvSpPr>
                  <p:cNvPr id="157841" name="Rectangle 92"/>
                  <p:cNvSpPr>
                    <a:spLocks noChangeArrowheads="1"/>
                  </p:cNvSpPr>
                  <p:nvPr/>
                </p:nvSpPr>
                <p:spPr bwMode="auto">
                  <a:xfrm rot="-5400000">
                    <a:off x="589" y="1957"/>
                    <a:ext cx="23" cy="68"/>
                  </a:xfrm>
                  <a:prstGeom prst="rect">
                    <a:avLst/>
                  </a:prstGeom>
                  <a:noFill/>
                  <a:ln w="19050" algn="ctr">
                    <a:solidFill>
                      <a:srgbClr val="000066"/>
                    </a:solidFill>
                    <a:miter lim="800000"/>
                    <a:headEnd/>
                    <a:tailEnd/>
                  </a:ln>
                </p:spPr>
                <p:txBody>
                  <a:bodyPr anchor="ctr">
                    <a:spAutoFit/>
                  </a:bodyPr>
                  <a:lstStyle/>
                  <a:p>
                    <a:endParaRPr lang="zh-CN" altLang="en-US"/>
                  </a:p>
                </p:txBody>
              </p:sp>
            </p:grpSp>
            <p:sp>
              <p:nvSpPr>
                <p:cNvPr id="157807" name="Freeform 93"/>
                <p:cNvSpPr>
                  <a:spLocks/>
                </p:cNvSpPr>
                <p:nvPr/>
              </p:nvSpPr>
              <p:spPr bwMode="auto">
                <a:xfrm>
                  <a:off x="3141" y="2621"/>
                  <a:ext cx="131" cy="241"/>
                </a:xfrm>
                <a:custGeom>
                  <a:avLst/>
                  <a:gdLst>
                    <a:gd name="T0" fmla="*/ 131 w 131"/>
                    <a:gd name="T1" fmla="*/ 0 h 241"/>
                    <a:gd name="T2" fmla="*/ 86 w 131"/>
                    <a:gd name="T3" fmla="*/ 41 h 241"/>
                    <a:gd name="T4" fmla="*/ 32 w 131"/>
                    <a:gd name="T5" fmla="*/ 104 h 241"/>
                    <a:gd name="T6" fmla="*/ 0 w 131"/>
                    <a:gd name="T7" fmla="*/ 241 h 241"/>
                    <a:gd name="T8" fmla="*/ 0 60000 65536"/>
                    <a:gd name="T9" fmla="*/ 0 60000 65536"/>
                    <a:gd name="T10" fmla="*/ 0 60000 65536"/>
                    <a:gd name="T11" fmla="*/ 0 60000 65536"/>
                    <a:gd name="T12" fmla="*/ 0 w 131"/>
                    <a:gd name="T13" fmla="*/ 0 h 241"/>
                    <a:gd name="T14" fmla="*/ 131 w 131"/>
                    <a:gd name="T15" fmla="*/ 241 h 241"/>
                  </a:gdLst>
                  <a:ahLst/>
                  <a:cxnLst>
                    <a:cxn ang="T8">
                      <a:pos x="T0" y="T1"/>
                    </a:cxn>
                    <a:cxn ang="T9">
                      <a:pos x="T2" y="T3"/>
                    </a:cxn>
                    <a:cxn ang="T10">
                      <a:pos x="T4" y="T5"/>
                    </a:cxn>
                    <a:cxn ang="T11">
                      <a:pos x="T6" y="T7"/>
                    </a:cxn>
                  </a:cxnLst>
                  <a:rect l="T12" t="T13" r="T14" b="T15"/>
                  <a:pathLst>
                    <a:path w="131" h="241">
                      <a:moveTo>
                        <a:pt x="131" y="0"/>
                      </a:moveTo>
                      <a:cubicBezTo>
                        <a:pt x="116" y="10"/>
                        <a:pt x="102" y="24"/>
                        <a:pt x="86" y="41"/>
                      </a:cubicBezTo>
                      <a:cubicBezTo>
                        <a:pt x="70" y="58"/>
                        <a:pt x="46" y="71"/>
                        <a:pt x="32" y="104"/>
                      </a:cubicBezTo>
                      <a:cubicBezTo>
                        <a:pt x="18" y="137"/>
                        <a:pt x="7" y="213"/>
                        <a:pt x="0" y="241"/>
                      </a:cubicBezTo>
                    </a:path>
                  </a:pathLst>
                </a:custGeom>
                <a:noFill/>
                <a:ln w="19050">
                  <a:solidFill>
                    <a:srgbClr val="000066"/>
                  </a:solidFill>
                  <a:prstDash val="dash"/>
                  <a:round/>
                  <a:headEnd/>
                  <a:tailEnd/>
                </a:ln>
              </p:spPr>
              <p:txBody>
                <a:bodyPr>
                  <a:spAutoFit/>
                </a:bodyPr>
                <a:lstStyle/>
                <a:p>
                  <a:endParaRPr lang="zh-CN" altLang="en-US"/>
                </a:p>
              </p:txBody>
            </p:sp>
            <p:sp>
              <p:nvSpPr>
                <p:cNvPr id="157808" name="Freeform 94"/>
                <p:cNvSpPr>
                  <a:spLocks/>
                </p:cNvSpPr>
                <p:nvPr/>
              </p:nvSpPr>
              <p:spPr bwMode="auto">
                <a:xfrm>
                  <a:off x="2976" y="2563"/>
                  <a:ext cx="290" cy="314"/>
                </a:xfrm>
                <a:custGeom>
                  <a:avLst/>
                  <a:gdLst>
                    <a:gd name="T0" fmla="*/ 290 w 290"/>
                    <a:gd name="T1" fmla="*/ 0 h 314"/>
                    <a:gd name="T2" fmla="*/ 227 w 290"/>
                    <a:gd name="T3" fmla="*/ 16 h 314"/>
                    <a:gd name="T4" fmla="*/ 160 w 290"/>
                    <a:gd name="T5" fmla="*/ 58 h 314"/>
                    <a:gd name="T6" fmla="*/ 77 w 290"/>
                    <a:gd name="T7" fmla="*/ 126 h 314"/>
                    <a:gd name="T8" fmla="*/ 47 w 290"/>
                    <a:gd name="T9" fmla="*/ 161 h 314"/>
                    <a:gd name="T10" fmla="*/ 24 w 290"/>
                    <a:gd name="T11" fmla="*/ 203 h 314"/>
                    <a:gd name="T12" fmla="*/ 0 w 290"/>
                    <a:gd name="T13" fmla="*/ 314 h 314"/>
                    <a:gd name="T14" fmla="*/ 0 60000 65536"/>
                    <a:gd name="T15" fmla="*/ 0 60000 65536"/>
                    <a:gd name="T16" fmla="*/ 0 60000 65536"/>
                    <a:gd name="T17" fmla="*/ 0 60000 65536"/>
                    <a:gd name="T18" fmla="*/ 0 60000 65536"/>
                    <a:gd name="T19" fmla="*/ 0 60000 65536"/>
                    <a:gd name="T20" fmla="*/ 0 60000 65536"/>
                    <a:gd name="T21" fmla="*/ 0 w 290"/>
                    <a:gd name="T22" fmla="*/ 0 h 314"/>
                    <a:gd name="T23" fmla="*/ 290 w 290"/>
                    <a:gd name="T24" fmla="*/ 314 h 3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0" h="314">
                      <a:moveTo>
                        <a:pt x="290" y="0"/>
                      </a:moveTo>
                      <a:cubicBezTo>
                        <a:pt x="280" y="3"/>
                        <a:pt x="249" y="7"/>
                        <a:pt x="227" y="16"/>
                      </a:cubicBezTo>
                      <a:cubicBezTo>
                        <a:pt x="205" y="26"/>
                        <a:pt x="185" y="39"/>
                        <a:pt x="160" y="58"/>
                      </a:cubicBezTo>
                      <a:cubicBezTo>
                        <a:pt x="135" y="76"/>
                        <a:pt x="96" y="109"/>
                        <a:pt x="77" y="126"/>
                      </a:cubicBezTo>
                      <a:cubicBezTo>
                        <a:pt x="58" y="143"/>
                        <a:pt x="56" y="148"/>
                        <a:pt x="47" y="161"/>
                      </a:cubicBezTo>
                      <a:cubicBezTo>
                        <a:pt x="38" y="174"/>
                        <a:pt x="32" y="178"/>
                        <a:pt x="24" y="203"/>
                      </a:cubicBezTo>
                      <a:cubicBezTo>
                        <a:pt x="16" y="228"/>
                        <a:pt x="5" y="291"/>
                        <a:pt x="0" y="314"/>
                      </a:cubicBezTo>
                    </a:path>
                  </a:pathLst>
                </a:custGeom>
                <a:noFill/>
                <a:ln w="19050">
                  <a:solidFill>
                    <a:srgbClr val="000066"/>
                  </a:solidFill>
                  <a:prstDash val="dash"/>
                  <a:round/>
                  <a:headEnd/>
                  <a:tailEnd/>
                </a:ln>
              </p:spPr>
              <p:txBody>
                <a:bodyPr>
                  <a:spAutoFit/>
                </a:bodyPr>
                <a:lstStyle/>
                <a:p>
                  <a:endParaRPr lang="zh-CN" altLang="en-US"/>
                </a:p>
              </p:txBody>
            </p:sp>
            <p:sp>
              <p:nvSpPr>
                <p:cNvPr id="157809" name="Freeform 95"/>
                <p:cNvSpPr>
                  <a:spLocks/>
                </p:cNvSpPr>
                <p:nvPr/>
              </p:nvSpPr>
              <p:spPr bwMode="auto">
                <a:xfrm>
                  <a:off x="3385" y="2621"/>
                  <a:ext cx="85" cy="265"/>
                </a:xfrm>
                <a:custGeom>
                  <a:avLst/>
                  <a:gdLst>
                    <a:gd name="T0" fmla="*/ 0 w 97"/>
                    <a:gd name="T1" fmla="*/ 0 h 171"/>
                    <a:gd name="T2" fmla="*/ 21 w 97"/>
                    <a:gd name="T3" fmla="*/ 5790 h 171"/>
                    <a:gd name="T4" fmla="*/ 26 w 97"/>
                    <a:gd name="T5" fmla="*/ 13675 h 171"/>
                    <a:gd name="T6" fmla="*/ 0 60000 65536"/>
                    <a:gd name="T7" fmla="*/ 0 60000 65536"/>
                    <a:gd name="T8" fmla="*/ 0 60000 65536"/>
                    <a:gd name="T9" fmla="*/ 0 w 97"/>
                    <a:gd name="T10" fmla="*/ 0 h 171"/>
                    <a:gd name="T11" fmla="*/ 97 w 97"/>
                    <a:gd name="T12" fmla="*/ 171 h 171"/>
                  </a:gdLst>
                  <a:ahLst/>
                  <a:cxnLst>
                    <a:cxn ang="T6">
                      <a:pos x="T0" y="T1"/>
                    </a:cxn>
                    <a:cxn ang="T7">
                      <a:pos x="T2" y="T3"/>
                    </a:cxn>
                    <a:cxn ang="T8">
                      <a:pos x="T4" y="T5"/>
                    </a:cxn>
                  </a:cxnLst>
                  <a:rect l="T9" t="T10" r="T11" b="T12"/>
                  <a:pathLst>
                    <a:path w="97" h="171">
                      <a:moveTo>
                        <a:pt x="0" y="0"/>
                      </a:moveTo>
                      <a:cubicBezTo>
                        <a:pt x="13" y="12"/>
                        <a:pt x="60" y="44"/>
                        <a:pt x="76" y="72"/>
                      </a:cubicBezTo>
                      <a:cubicBezTo>
                        <a:pt x="92" y="100"/>
                        <a:pt x="93" y="151"/>
                        <a:pt x="97" y="171"/>
                      </a:cubicBezTo>
                    </a:path>
                  </a:pathLst>
                </a:custGeom>
                <a:noFill/>
                <a:ln w="19050">
                  <a:solidFill>
                    <a:srgbClr val="000066"/>
                  </a:solidFill>
                  <a:prstDash val="dash"/>
                  <a:round/>
                  <a:headEnd/>
                  <a:tailEnd/>
                </a:ln>
              </p:spPr>
              <p:txBody>
                <a:bodyPr>
                  <a:spAutoFit/>
                </a:bodyPr>
                <a:lstStyle/>
                <a:p>
                  <a:endParaRPr lang="zh-CN" altLang="en-US"/>
                </a:p>
              </p:txBody>
            </p:sp>
            <p:sp>
              <p:nvSpPr>
                <p:cNvPr id="157810" name="Freeform 96"/>
                <p:cNvSpPr>
                  <a:spLocks/>
                </p:cNvSpPr>
                <p:nvPr/>
              </p:nvSpPr>
              <p:spPr bwMode="auto">
                <a:xfrm>
                  <a:off x="3453" y="2580"/>
                  <a:ext cx="216" cy="297"/>
                </a:xfrm>
                <a:custGeom>
                  <a:avLst/>
                  <a:gdLst>
                    <a:gd name="T0" fmla="*/ 0 w 216"/>
                    <a:gd name="T1" fmla="*/ 0 h 297"/>
                    <a:gd name="T2" fmla="*/ 137 w 216"/>
                    <a:gd name="T3" fmla="*/ 68 h 297"/>
                    <a:gd name="T4" fmla="*/ 204 w 216"/>
                    <a:gd name="T5" fmla="*/ 204 h 297"/>
                    <a:gd name="T6" fmla="*/ 207 w 216"/>
                    <a:gd name="T7" fmla="*/ 297 h 297"/>
                    <a:gd name="T8" fmla="*/ 0 60000 65536"/>
                    <a:gd name="T9" fmla="*/ 0 60000 65536"/>
                    <a:gd name="T10" fmla="*/ 0 60000 65536"/>
                    <a:gd name="T11" fmla="*/ 0 60000 65536"/>
                    <a:gd name="T12" fmla="*/ 0 w 216"/>
                    <a:gd name="T13" fmla="*/ 0 h 297"/>
                    <a:gd name="T14" fmla="*/ 216 w 216"/>
                    <a:gd name="T15" fmla="*/ 297 h 297"/>
                  </a:gdLst>
                  <a:ahLst/>
                  <a:cxnLst>
                    <a:cxn ang="T8">
                      <a:pos x="T0" y="T1"/>
                    </a:cxn>
                    <a:cxn ang="T9">
                      <a:pos x="T2" y="T3"/>
                    </a:cxn>
                    <a:cxn ang="T10">
                      <a:pos x="T4" y="T5"/>
                    </a:cxn>
                    <a:cxn ang="T11">
                      <a:pos x="T6" y="T7"/>
                    </a:cxn>
                  </a:cxnLst>
                  <a:rect l="T12" t="T13" r="T14" b="T15"/>
                  <a:pathLst>
                    <a:path w="216" h="297">
                      <a:moveTo>
                        <a:pt x="0" y="0"/>
                      </a:moveTo>
                      <a:cubicBezTo>
                        <a:pt x="23" y="12"/>
                        <a:pt x="103" y="34"/>
                        <a:pt x="137" y="68"/>
                      </a:cubicBezTo>
                      <a:cubicBezTo>
                        <a:pt x="171" y="102"/>
                        <a:pt x="192" y="166"/>
                        <a:pt x="204" y="204"/>
                      </a:cubicBezTo>
                      <a:cubicBezTo>
                        <a:pt x="216" y="242"/>
                        <a:pt x="207" y="278"/>
                        <a:pt x="207" y="297"/>
                      </a:cubicBezTo>
                    </a:path>
                  </a:pathLst>
                </a:custGeom>
                <a:noFill/>
                <a:ln w="19050">
                  <a:solidFill>
                    <a:srgbClr val="000066"/>
                  </a:solidFill>
                  <a:prstDash val="dash"/>
                  <a:round/>
                  <a:headEnd/>
                  <a:tailEnd/>
                </a:ln>
              </p:spPr>
              <p:txBody>
                <a:bodyPr>
                  <a:spAutoFit/>
                </a:bodyPr>
                <a:lstStyle/>
                <a:p>
                  <a:endParaRPr lang="zh-CN" altLang="en-US"/>
                </a:p>
              </p:txBody>
            </p:sp>
            <p:sp>
              <p:nvSpPr>
                <p:cNvPr id="157811" name="Freeform 97"/>
                <p:cNvSpPr>
                  <a:spLocks/>
                </p:cNvSpPr>
                <p:nvPr/>
              </p:nvSpPr>
              <p:spPr bwMode="auto">
                <a:xfrm>
                  <a:off x="3385" y="2473"/>
                  <a:ext cx="163" cy="86"/>
                </a:xfrm>
                <a:custGeom>
                  <a:avLst/>
                  <a:gdLst>
                    <a:gd name="T0" fmla="*/ 0 w 163"/>
                    <a:gd name="T1" fmla="*/ 38 h 94"/>
                    <a:gd name="T2" fmla="*/ 37 w 163"/>
                    <a:gd name="T3" fmla="*/ 29 h 94"/>
                    <a:gd name="T4" fmla="*/ 64 w 163"/>
                    <a:gd name="T5" fmla="*/ 21 h 94"/>
                    <a:gd name="T6" fmla="*/ 163 w 163"/>
                    <a:gd name="T7" fmla="*/ 0 h 94"/>
                    <a:gd name="T8" fmla="*/ 0 60000 65536"/>
                    <a:gd name="T9" fmla="*/ 0 60000 65536"/>
                    <a:gd name="T10" fmla="*/ 0 60000 65536"/>
                    <a:gd name="T11" fmla="*/ 0 60000 65536"/>
                    <a:gd name="T12" fmla="*/ 0 w 163"/>
                    <a:gd name="T13" fmla="*/ 0 h 94"/>
                    <a:gd name="T14" fmla="*/ 163 w 163"/>
                    <a:gd name="T15" fmla="*/ 94 h 94"/>
                  </a:gdLst>
                  <a:ahLst/>
                  <a:cxnLst>
                    <a:cxn ang="T8">
                      <a:pos x="T0" y="T1"/>
                    </a:cxn>
                    <a:cxn ang="T9">
                      <a:pos x="T2" y="T3"/>
                    </a:cxn>
                    <a:cxn ang="T10">
                      <a:pos x="T4" y="T5"/>
                    </a:cxn>
                    <a:cxn ang="T11">
                      <a:pos x="T6" y="T7"/>
                    </a:cxn>
                  </a:cxnLst>
                  <a:rect l="T12" t="T13" r="T14" b="T15"/>
                  <a:pathLst>
                    <a:path w="163" h="94">
                      <a:moveTo>
                        <a:pt x="0" y="94"/>
                      </a:moveTo>
                      <a:cubicBezTo>
                        <a:pt x="6" y="90"/>
                        <a:pt x="26" y="79"/>
                        <a:pt x="37" y="72"/>
                      </a:cubicBezTo>
                      <a:cubicBezTo>
                        <a:pt x="48" y="65"/>
                        <a:pt x="43" y="63"/>
                        <a:pt x="64" y="51"/>
                      </a:cubicBezTo>
                      <a:cubicBezTo>
                        <a:pt x="85" y="39"/>
                        <a:pt x="143" y="11"/>
                        <a:pt x="163" y="0"/>
                      </a:cubicBezTo>
                    </a:path>
                  </a:pathLst>
                </a:custGeom>
                <a:noFill/>
                <a:ln w="19050">
                  <a:solidFill>
                    <a:srgbClr val="000066"/>
                  </a:solidFill>
                  <a:prstDash val="dash"/>
                  <a:round/>
                  <a:headEnd/>
                  <a:tailEnd/>
                </a:ln>
              </p:spPr>
              <p:txBody>
                <a:bodyPr>
                  <a:spAutoFit/>
                </a:bodyPr>
                <a:lstStyle/>
                <a:p>
                  <a:endParaRPr lang="zh-CN" altLang="en-US"/>
                </a:p>
              </p:txBody>
            </p:sp>
            <p:sp>
              <p:nvSpPr>
                <p:cNvPr id="157812" name="Freeform 98"/>
                <p:cNvSpPr>
                  <a:spLocks/>
                </p:cNvSpPr>
                <p:nvPr/>
              </p:nvSpPr>
              <p:spPr bwMode="auto">
                <a:xfrm>
                  <a:off x="3075" y="2502"/>
                  <a:ext cx="224" cy="45"/>
                </a:xfrm>
                <a:custGeom>
                  <a:avLst/>
                  <a:gdLst>
                    <a:gd name="T0" fmla="*/ 0 w 224"/>
                    <a:gd name="T1" fmla="*/ 0 h 45"/>
                    <a:gd name="T2" fmla="*/ 114 w 224"/>
                    <a:gd name="T3" fmla="*/ 9 h 45"/>
                    <a:gd name="T4" fmla="*/ 224 w 224"/>
                    <a:gd name="T5" fmla="*/ 45 h 45"/>
                    <a:gd name="T6" fmla="*/ 0 60000 65536"/>
                    <a:gd name="T7" fmla="*/ 0 60000 65536"/>
                    <a:gd name="T8" fmla="*/ 0 60000 65536"/>
                    <a:gd name="T9" fmla="*/ 0 w 224"/>
                    <a:gd name="T10" fmla="*/ 0 h 45"/>
                    <a:gd name="T11" fmla="*/ 224 w 224"/>
                    <a:gd name="T12" fmla="*/ 45 h 45"/>
                  </a:gdLst>
                  <a:ahLst/>
                  <a:cxnLst>
                    <a:cxn ang="T6">
                      <a:pos x="T0" y="T1"/>
                    </a:cxn>
                    <a:cxn ang="T7">
                      <a:pos x="T2" y="T3"/>
                    </a:cxn>
                    <a:cxn ang="T8">
                      <a:pos x="T4" y="T5"/>
                    </a:cxn>
                  </a:cxnLst>
                  <a:rect l="T9" t="T10" r="T11" b="T12"/>
                  <a:pathLst>
                    <a:path w="224" h="45">
                      <a:moveTo>
                        <a:pt x="0" y="0"/>
                      </a:moveTo>
                      <a:cubicBezTo>
                        <a:pt x="19" y="2"/>
                        <a:pt x="77" y="2"/>
                        <a:pt x="114" y="9"/>
                      </a:cubicBezTo>
                      <a:cubicBezTo>
                        <a:pt x="151" y="16"/>
                        <a:pt x="206" y="39"/>
                        <a:pt x="224" y="45"/>
                      </a:cubicBezTo>
                    </a:path>
                  </a:pathLst>
                </a:custGeom>
                <a:noFill/>
                <a:ln w="19050">
                  <a:solidFill>
                    <a:srgbClr val="000066"/>
                  </a:solidFill>
                  <a:prstDash val="dash"/>
                  <a:round/>
                  <a:headEnd/>
                  <a:tailEnd/>
                </a:ln>
              </p:spPr>
              <p:txBody>
                <a:bodyPr>
                  <a:spAutoFit/>
                </a:bodyPr>
                <a:lstStyle/>
                <a:p>
                  <a:endParaRPr lang="zh-CN" altLang="en-US"/>
                </a:p>
              </p:txBody>
            </p:sp>
            <p:sp>
              <p:nvSpPr>
                <p:cNvPr id="157813" name="Freeform 99"/>
                <p:cNvSpPr>
                  <a:spLocks/>
                </p:cNvSpPr>
                <p:nvPr/>
              </p:nvSpPr>
              <p:spPr bwMode="auto">
                <a:xfrm>
                  <a:off x="3379" y="2908"/>
                  <a:ext cx="108" cy="210"/>
                </a:xfrm>
                <a:custGeom>
                  <a:avLst/>
                  <a:gdLst>
                    <a:gd name="T0" fmla="*/ 0 w 108"/>
                    <a:gd name="T1" fmla="*/ 210 h 210"/>
                    <a:gd name="T2" fmla="*/ 45 w 108"/>
                    <a:gd name="T3" fmla="*/ 169 h 210"/>
                    <a:gd name="T4" fmla="*/ 80 w 108"/>
                    <a:gd name="T5" fmla="*/ 111 h 210"/>
                    <a:gd name="T6" fmla="*/ 108 w 108"/>
                    <a:gd name="T7" fmla="*/ 0 h 210"/>
                    <a:gd name="T8" fmla="*/ 0 60000 65536"/>
                    <a:gd name="T9" fmla="*/ 0 60000 65536"/>
                    <a:gd name="T10" fmla="*/ 0 60000 65536"/>
                    <a:gd name="T11" fmla="*/ 0 60000 65536"/>
                    <a:gd name="T12" fmla="*/ 0 w 108"/>
                    <a:gd name="T13" fmla="*/ 0 h 210"/>
                    <a:gd name="T14" fmla="*/ 108 w 108"/>
                    <a:gd name="T15" fmla="*/ 210 h 210"/>
                  </a:gdLst>
                  <a:ahLst/>
                  <a:cxnLst>
                    <a:cxn ang="T8">
                      <a:pos x="T0" y="T1"/>
                    </a:cxn>
                    <a:cxn ang="T9">
                      <a:pos x="T2" y="T3"/>
                    </a:cxn>
                    <a:cxn ang="T10">
                      <a:pos x="T4" y="T5"/>
                    </a:cxn>
                    <a:cxn ang="T11">
                      <a:pos x="T6" y="T7"/>
                    </a:cxn>
                  </a:cxnLst>
                  <a:rect l="T12" t="T13" r="T14" b="T15"/>
                  <a:pathLst>
                    <a:path w="108" h="210">
                      <a:moveTo>
                        <a:pt x="0" y="210"/>
                      </a:moveTo>
                      <a:cubicBezTo>
                        <a:pt x="15" y="200"/>
                        <a:pt x="32" y="185"/>
                        <a:pt x="45" y="169"/>
                      </a:cubicBezTo>
                      <a:cubicBezTo>
                        <a:pt x="58" y="153"/>
                        <a:pt x="70" y="139"/>
                        <a:pt x="80" y="111"/>
                      </a:cubicBezTo>
                      <a:cubicBezTo>
                        <a:pt x="90" y="83"/>
                        <a:pt x="102" y="23"/>
                        <a:pt x="108" y="0"/>
                      </a:cubicBezTo>
                    </a:path>
                  </a:pathLst>
                </a:custGeom>
                <a:noFill/>
                <a:ln w="19050">
                  <a:solidFill>
                    <a:srgbClr val="000066"/>
                  </a:solidFill>
                  <a:prstDash val="dash"/>
                  <a:round/>
                  <a:headEnd/>
                  <a:tailEnd/>
                </a:ln>
              </p:spPr>
              <p:txBody>
                <a:bodyPr>
                  <a:spAutoFit/>
                </a:bodyPr>
                <a:lstStyle/>
                <a:p>
                  <a:endParaRPr lang="zh-CN" altLang="en-US"/>
                </a:p>
              </p:txBody>
            </p:sp>
            <p:sp>
              <p:nvSpPr>
                <p:cNvPr id="157814" name="Freeform 100"/>
                <p:cNvSpPr>
                  <a:spLocks/>
                </p:cNvSpPr>
                <p:nvPr/>
              </p:nvSpPr>
              <p:spPr bwMode="auto">
                <a:xfrm>
                  <a:off x="3390" y="2895"/>
                  <a:ext cx="255" cy="302"/>
                </a:xfrm>
                <a:custGeom>
                  <a:avLst/>
                  <a:gdLst>
                    <a:gd name="T0" fmla="*/ 0 w 255"/>
                    <a:gd name="T1" fmla="*/ 302 h 302"/>
                    <a:gd name="T2" fmla="*/ 63 w 255"/>
                    <a:gd name="T3" fmla="*/ 286 h 302"/>
                    <a:gd name="T4" fmla="*/ 130 w 255"/>
                    <a:gd name="T5" fmla="*/ 244 h 302"/>
                    <a:gd name="T6" fmla="*/ 213 w 255"/>
                    <a:gd name="T7" fmla="*/ 176 h 302"/>
                    <a:gd name="T8" fmla="*/ 255 w 255"/>
                    <a:gd name="T9" fmla="*/ 0 h 302"/>
                    <a:gd name="T10" fmla="*/ 0 60000 65536"/>
                    <a:gd name="T11" fmla="*/ 0 60000 65536"/>
                    <a:gd name="T12" fmla="*/ 0 60000 65536"/>
                    <a:gd name="T13" fmla="*/ 0 60000 65536"/>
                    <a:gd name="T14" fmla="*/ 0 60000 65536"/>
                    <a:gd name="T15" fmla="*/ 0 w 255"/>
                    <a:gd name="T16" fmla="*/ 0 h 302"/>
                    <a:gd name="T17" fmla="*/ 255 w 255"/>
                    <a:gd name="T18" fmla="*/ 302 h 302"/>
                  </a:gdLst>
                  <a:ahLst/>
                  <a:cxnLst>
                    <a:cxn ang="T10">
                      <a:pos x="T0" y="T1"/>
                    </a:cxn>
                    <a:cxn ang="T11">
                      <a:pos x="T2" y="T3"/>
                    </a:cxn>
                    <a:cxn ang="T12">
                      <a:pos x="T4" y="T5"/>
                    </a:cxn>
                    <a:cxn ang="T13">
                      <a:pos x="T6" y="T7"/>
                    </a:cxn>
                    <a:cxn ang="T14">
                      <a:pos x="T8" y="T9"/>
                    </a:cxn>
                  </a:cxnLst>
                  <a:rect l="T15" t="T16" r="T17" b="T18"/>
                  <a:pathLst>
                    <a:path w="255" h="302">
                      <a:moveTo>
                        <a:pt x="0" y="302"/>
                      </a:moveTo>
                      <a:cubicBezTo>
                        <a:pt x="10" y="299"/>
                        <a:pt x="41" y="295"/>
                        <a:pt x="63" y="286"/>
                      </a:cubicBezTo>
                      <a:cubicBezTo>
                        <a:pt x="85" y="276"/>
                        <a:pt x="105" y="263"/>
                        <a:pt x="130" y="244"/>
                      </a:cubicBezTo>
                      <a:cubicBezTo>
                        <a:pt x="155" y="226"/>
                        <a:pt x="192" y="217"/>
                        <a:pt x="213" y="176"/>
                      </a:cubicBezTo>
                      <a:cubicBezTo>
                        <a:pt x="234" y="135"/>
                        <a:pt x="248" y="29"/>
                        <a:pt x="255" y="0"/>
                      </a:cubicBezTo>
                    </a:path>
                  </a:pathLst>
                </a:custGeom>
                <a:noFill/>
                <a:ln w="19050">
                  <a:solidFill>
                    <a:srgbClr val="000066"/>
                  </a:solidFill>
                  <a:prstDash val="dash"/>
                  <a:round/>
                  <a:headEnd/>
                  <a:tailEnd/>
                </a:ln>
              </p:spPr>
              <p:txBody>
                <a:bodyPr>
                  <a:spAutoFit/>
                </a:bodyPr>
                <a:lstStyle/>
                <a:p>
                  <a:endParaRPr lang="zh-CN" altLang="en-US"/>
                </a:p>
              </p:txBody>
            </p:sp>
            <p:sp>
              <p:nvSpPr>
                <p:cNvPr id="157815" name="Freeform 101"/>
                <p:cNvSpPr>
                  <a:spLocks/>
                </p:cNvSpPr>
                <p:nvPr/>
              </p:nvSpPr>
              <p:spPr bwMode="auto">
                <a:xfrm>
                  <a:off x="3177" y="2883"/>
                  <a:ext cx="74" cy="244"/>
                </a:xfrm>
                <a:custGeom>
                  <a:avLst/>
                  <a:gdLst>
                    <a:gd name="T0" fmla="*/ 74 w 74"/>
                    <a:gd name="T1" fmla="*/ 244 h 244"/>
                    <a:gd name="T2" fmla="*/ 18 w 74"/>
                    <a:gd name="T3" fmla="*/ 190 h 244"/>
                    <a:gd name="T4" fmla="*/ 0 w 74"/>
                    <a:gd name="T5" fmla="*/ 0 h 244"/>
                    <a:gd name="T6" fmla="*/ 0 60000 65536"/>
                    <a:gd name="T7" fmla="*/ 0 60000 65536"/>
                    <a:gd name="T8" fmla="*/ 0 60000 65536"/>
                    <a:gd name="T9" fmla="*/ 0 w 74"/>
                    <a:gd name="T10" fmla="*/ 0 h 244"/>
                    <a:gd name="T11" fmla="*/ 74 w 74"/>
                    <a:gd name="T12" fmla="*/ 244 h 244"/>
                  </a:gdLst>
                  <a:ahLst/>
                  <a:cxnLst>
                    <a:cxn ang="T6">
                      <a:pos x="T0" y="T1"/>
                    </a:cxn>
                    <a:cxn ang="T7">
                      <a:pos x="T2" y="T3"/>
                    </a:cxn>
                    <a:cxn ang="T8">
                      <a:pos x="T4" y="T5"/>
                    </a:cxn>
                  </a:cxnLst>
                  <a:rect l="T9" t="T10" r="T11" b="T12"/>
                  <a:pathLst>
                    <a:path w="74" h="244">
                      <a:moveTo>
                        <a:pt x="74" y="244"/>
                      </a:moveTo>
                      <a:cubicBezTo>
                        <a:pt x="65" y="235"/>
                        <a:pt x="30" y="230"/>
                        <a:pt x="18" y="190"/>
                      </a:cubicBezTo>
                      <a:cubicBezTo>
                        <a:pt x="6" y="150"/>
                        <a:pt x="4" y="40"/>
                        <a:pt x="0" y="0"/>
                      </a:cubicBezTo>
                    </a:path>
                  </a:pathLst>
                </a:custGeom>
                <a:noFill/>
                <a:ln w="19050">
                  <a:solidFill>
                    <a:srgbClr val="000066"/>
                  </a:solidFill>
                  <a:prstDash val="dash"/>
                  <a:round/>
                  <a:headEnd/>
                  <a:tailEnd/>
                </a:ln>
              </p:spPr>
              <p:txBody>
                <a:bodyPr>
                  <a:spAutoFit/>
                </a:bodyPr>
                <a:lstStyle/>
                <a:p>
                  <a:endParaRPr lang="zh-CN" altLang="en-US"/>
                </a:p>
              </p:txBody>
            </p:sp>
            <p:sp>
              <p:nvSpPr>
                <p:cNvPr id="157816" name="Freeform 102"/>
                <p:cNvSpPr>
                  <a:spLocks/>
                </p:cNvSpPr>
                <p:nvPr/>
              </p:nvSpPr>
              <p:spPr bwMode="auto">
                <a:xfrm rot="10800000">
                  <a:off x="2998" y="2993"/>
                  <a:ext cx="205" cy="186"/>
                </a:xfrm>
                <a:custGeom>
                  <a:avLst/>
                  <a:gdLst>
                    <a:gd name="T0" fmla="*/ 0 w 205"/>
                    <a:gd name="T1" fmla="*/ 0 h 204"/>
                    <a:gd name="T2" fmla="*/ 137 w 205"/>
                    <a:gd name="T3" fmla="*/ 30 h 204"/>
                    <a:gd name="T4" fmla="*/ 205 w 205"/>
                    <a:gd name="T5" fmla="*/ 81 h 204"/>
                    <a:gd name="T6" fmla="*/ 0 60000 65536"/>
                    <a:gd name="T7" fmla="*/ 0 60000 65536"/>
                    <a:gd name="T8" fmla="*/ 0 60000 65536"/>
                    <a:gd name="T9" fmla="*/ 0 w 205"/>
                    <a:gd name="T10" fmla="*/ 0 h 204"/>
                    <a:gd name="T11" fmla="*/ 205 w 205"/>
                    <a:gd name="T12" fmla="*/ 204 h 204"/>
                  </a:gdLst>
                  <a:ahLst/>
                  <a:cxnLst>
                    <a:cxn ang="T6">
                      <a:pos x="T0" y="T1"/>
                    </a:cxn>
                    <a:cxn ang="T7">
                      <a:pos x="T2" y="T3"/>
                    </a:cxn>
                    <a:cxn ang="T8">
                      <a:pos x="T4" y="T5"/>
                    </a:cxn>
                  </a:cxnLst>
                  <a:rect l="T9" t="T10" r="T11" b="T12"/>
                  <a:pathLst>
                    <a:path w="205" h="204">
                      <a:moveTo>
                        <a:pt x="0" y="0"/>
                      </a:moveTo>
                      <a:cubicBezTo>
                        <a:pt x="23" y="13"/>
                        <a:pt x="103" y="41"/>
                        <a:pt x="137" y="75"/>
                      </a:cubicBezTo>
                      <a:cubicBezTo>
                        <a:pt x="171" y="109"/>
                        <a:pt x="191" y="177"/>
                        <a:pt x="205" y="204"/>
                      </a:cubicBezTo>
                    </a:path>
                  </a:pathLst>
                </a:custGeom>
                <a:noFill/>
                <a:ln w="19050">
                  <a:solidFill>
                    <a:srgbClr val="000066"/>
                  </a:solidFill>
                  <a:prstDash val="dash"/>
                  <a:round/>
                  <a:headEnd/>
                  <a:tailEnd/>
                </a:ln>
              </p:spPr>
              <p:txBody>
                <a:bodyPr>
                  <a:spAutoFit/>
                </a:bodyPr>
                <a:lstStyle/>
                <a:p>
                  <a:endParaRPr lang="zh-CN" altLang="en-US"/>
                </a:p>
              </p:txBody>
            </p:sp>
            <p:sp>
              <p:nvSpPr>
                <p:cNvPr id="157817" name="Freeform 103"/>
                <p:cNvSpPr>
                  <a:spLocks/>
                </p:cNvSpPr>
                <p:nvPr/>
              </p:nvSpPr>
              <p:spPr bwMode="auto">
                <a:xfrm>
                  <a:off x="3291" y="2621"/>
                  <a:ext cx="49" cy="496"/>
                </a:xfrm>
                <a:custGeom>
                  <a:avLst/>
                  <a:gdLst>
                    <a:gd name="T0" fmla="*/ 49 w 49"/>
                    <a:gd name="T1" fmla="*/ 0 h 544"/>
                    <a:gd name="T2" fmla="*/ 26 w 49"/>
                    <a:gd name="T3" fmla="*/ 54 h 544"/>
                    <a:gd name="T4" fmla="*/ 4 w 49"/>
                    <a:gd name="T5" fmla="*/ 181 h 544"/>
                    <a:gd name="T6" fmla="*/ 4 w 49"/>
                    <a:gd name="T7" fmla="*/ 216 h 544"/>
                    <a:gd name="T8" fmla="*/ 0 60000 65536"/>
                    <a:gd name="T9" fmla="*/ 0 60000 65536"/>
                    <a:gd name="T10" fmla="*/ 0 60000 65536"/>
                    <a:gd name="T11" fmla="*/ 0 60000 65536"/>
                    <a:gd name="T12" fmla="*/ 0 w 49"/>
                    <a:gd name="T13" fmla="*/ 0 h 544"/>
                    <a:gd name="T14" fmla="*/ 49 w 49"/>
                    <a:gd name="T15" fmla="*/ 544 h 544"/>
                  </a:gdLst>
                  <a:ahLst/>
                  <a:cxnLst>
                    <a:cxn ang="T8">
                      <a:pos x="T0" y="T1"/>
                    </a:cxn>
                    <a:cxn ang="T9">
                      <a:pos x="T2" y="T3"/>
                    </a:cxn>
                    <a:cxn ang="T10">
                      <a:pos x="T4" y="T5"/>
                    </a:cxn>
                    <a:cxn ang="T11">
                      <a:pos x="T6" y="T7"/>
                    </a:cxn>
                  </a:cxnLst>
                  <a:rect l="T12" t="T13" r="T14" b="T15"/>
                  <a:pathLst>
                    <a:path w="49" h="544">
                      <a:moveTo>
                        <a:pt x="49" y="0"/>
                      </a:moveTo>
                      <a:cubicBezTo>
                        <a:pt x="41" y="30"/>
                        <a:pt x="33" y="61"/>
                        <a:pt x="26" y="136"/>
                      </a:cubicBezTo>
                      <a:cubicBezTo>
                        <a:pt x="19" y="211"/>
                        <a:pt x="8" y="385"/>
                        <a:pt x="4" y="453"/>
                      </a:cubicBezTo>
                      <a:cubicBezTo>
                        <a:pt x="0" y="521"/>
                        <a:pt x="2" y="532"/>
                        <a:pt x="4" y="544"/>
                      </a:cubicBezTo>
                    </a:path>
                  </a:pathLst>
                </a:custGeom>
                <a:noFill/>
                <a:ln w="19050">
                  <a:solidFill>
                    <a:srgbClr val="000066"/>
                  </a:solidFill>
                  <a:prstDash val="dash"/>
                  <a:round/>
                  <a:headEnd/>
                  <a:tailEnd/>
                </a:ln>
              </p:spPr>
              <p:txBody>
                <a:bodyPr>
                  <a:spAutoFit/>
                </a:bodyPr>
                <a:lstStyle/>
                <a:p>
                  <a:endParaRPr lang="zh-CN" altLang="en-US"/>
                </a:p>
              </p:txBody>
            </p:sp>
            <p:sp>
              <p:nvSpPr>
                <p:cNvPr id="157818" name="Freeform 104"/>
                <p:cNvSpPr>
                  <a:spLocks/>
                </p:cNvSpPr>
                <p:nvPr/>
              </p:nvSpPr>
              <p:spPr bwMode="auto">
                <a:xfrm>
                  <a:off x="3077" y="3200"/>
                  <a:ext cx="194" cy="44"/>
                </a:xfrm>
                <a:custGeom>
                  <a:avLst/>
                  <a:gdLst>
                    <a:gd name="T0" fmla="*/ 194 w 194"/>
                    <a:gd name="T1" fmla="*/ 0 h 48"/>
                    <a:gd name="T2" fmla="*/ 157 w 194"/>
                    <a:gd name="T3" fmla="*/ 10 h 48"/>
                    <a:gd name="T4" fmla="*/ 130 w 194"/>
                    <a:gd name="T5" fmla="*/ 17 h 48"/>
                    <a:gd name="T6" fmla="*/ 0 w 194"/>
                    <a:gd name="T7" fmla="*/ 20 h 48"/>
                    <a:gd name="T8" fmla="*/ 0 60000 65536"/>
                    <a:gd name="T9" fmla="*/ 0 60000 65536"/>
                    <a:gd name="T10" fmla="*/ 0 60000 65536"/>
                    <a:gd name="T11" fmla="*/ 0 60000 65536"/>
                    <a:gd name="T12" fmla="*/ 0 w 194"/>
                    <a:gd name="T13" fmla="*/ 0 h 48"/>
                    <a:gd name="T14" fmla="*/ 194 w 194"/>
                    <a:gd name="T15" fmla="*/ 48 h 48"/>
                  </a:gdLst>
                  <a:ahLst/>
                  <a:cxnLst>
                    <a:cxn ang="T8">
                      <a:pos x="T0" y="T1"/>
                    </a:cxn>
                    <a:cxn ang="T9">
                      <a:pos x="T2" y="T3"/>
                    </a:cxn>
                    <a:cxn ang="T10">
                      <a:pos x="T4" y="T5"/>
                    </a:cxn>
                    <a:cxn ang="T11">
                      <a:pos x="T6" y="T7"/>
                    </a:cxn>
                  </a:cxnLst>
                  <a:rect l="T12" t="T13" r="T14" b="T15"/>
                  <a:pathLst>
                    <a:path w="194" h="48">
                      <a:moveTo>
                        <a:pt x="194" y="0"/>
                      </a:moveTo>
                      <a:cubicBezTo>
                        <a:pt x="188" y="4"/>
                        <a:pt x="168" y="15"/>
                        <a:pt x="157" y="22"/>
                      </a:cubicBezTo>
                      <a:cubicBezTo>
                        <a:pt x="146" y="29"/>
                        <a:pt x="156" y="39"/>
                        <a:pt x="130" y="43"/>
                      </a:cubicBezTo>
                      <a:cubicBezTo>
                        <a:pt x="104" y="47"/>
                        <a:pt x="27" y="47"/>
                        <a:pt x="0" y="48"/>
                      </a:cubicBezTo>
                    </a:path>
                  </a:pathLst>
                </a:custGeom>
                <a:noFill/>
                <a:ln w="19050">
                  <a:solidFill>
                    <a:srgbClr val="000066"/>
                  </a:solidFill>
                  <a:prstDash val="dash"/>
                  <a:round/>
                  <a:headEnd/>
                  <a:tailEnd/>
                </a:ln>
              </p:spPr>
              <p:txBody>
                <a:bodyPr>
                  <a:spAutoFit/>
                </a:bodyPr>
                <a:lstStyle/>
                <a:p>
                  <a:endParaRPr lang="zh-CN" altLang="en-US"/>
                </a:p>
              </p:txBody>
            </p:sp>
            <p:sp>
              <p:nvSpPr>
                <p:cNvPr id="157819" name="Freeform 105"/>
                <p:cNvSpPr>
                  <a:spLocks/>
                </p:cNvSpPr>
                <p:nvPr/>
              </p:nvSpPr>
              <p:spPr bwMode="auto">
                <a:xfrm>
                  <a:off x="3337" y="3207"/>
                  <a:ext cx="232" cy="75"/>
                </a:xfrm>
                <a:custGeom>
                  <a:avLst/>
                  <a:gdLst>
                    <a:gd name="T0" fmla="*/ 232 w 232"/>
                    <a:gd name="T1" fmla="*/ 29 h 82"/>
                    <a:gd name="T2" fmla="*/ 115 w 232"/>
                    <a:gd name="T3" fmla="*/ 32 h 82"/>
                    <a:gd name="T4" fmla="*/ 52 w 232"/>
                    <a:gd name="T5" fmla="*/ 20 h 82"/>
                    <a:gd name="T6" fmla="*/ 0 w 232"/>
                    <a:gd name="T7" fmla="*/ 0 h 82"/>
                    <a:gd name="T8" fmla="*/ 0 60000 65536"/>
                    <a:gd name="T9" fmla="*/ 0 60000 65536"/>
                    <a:gd name="T10" fmla="*/ 0 60000 65536"/>
                    <a:gd name="T11" fmla="*/ 0 60000 65536"/>
                    <a:gd name="T12" fmla="*/ 0 w 232"/>
                    <a:gd name="T13" fmla="*/ 0 h 82"/>
                    <a:gd name="T14" fmla="*/ 232 w 232"/>
                    <a:gd name="T15" fmla="*/ 82 h 82"/>
                  </a:gdLst>
                  <a:ahLst/>
                  <a:cxnLst>
                    <a:cxn ang="T8">
                      <a:pos x="T0" y="T1"/>
                    </a:cxn>
                    <a:cxn ang="T9">
                      <a:pos x="T2" y="T3"/>
                    </a:cxn>
                    <a:cxn ang="T10">
                      <a:pos x="T4" y="T5"/>
                    </a:cxn>
                    <a:cxn ang="T11">
                      <a:pos x="T6" y="T7"/>
                    </a:cxn>
                  </a:cxnLst>
                  <a:rect l="T12" t="T13" r="T14" b="T15"/>
                  <a:pathLst>
                    <a:path w="232" h="82">
                      <a:moveTo>
                        <a:pt x="232" y="71"/>
                      </a:moveTo>
                      <a:cubicBezTo>
                        <a:pt x="213" y="72"/>
                        <a:pt x="145" y="82"/>
                        <a:pt x="115" y="78"/>
                      </a:cubicBezTo>
                      <a:cubicBezTo>
                        <a:pt x="85" y="74"/>
                        <a:pt x="72" y="61"/>
                        <a:pt x="52" y="48"/>
                      </a:cubicBezTo>
                      <a:cubicBezTo>
                        <a:pt x="32" y="35"/>
                        <a:pt x="10" y="10"/>
                        <a:pt x="0" y="0"/>
                      </a:cubicBezTo>
                    </a:path>
                  </a:pathLst>
                </a:custGeom>
                <a:noFill/>
                <a:ln w="19050">
                  <a:solidFill>
                    <a:srgbClr val="000066"/>
                  </a:solidFill>
                  <a:prstDash val="dash"/>
                  <a:round/>
                  <a:headEnd/>
                  <a:tailEnd/>
                </a:ln>
              </p:spPr>
              <p:txBody>
                <a:bodyPr>
                  <a:spAutoFit/>
                </a:bodyPr>
                <a:lstStyle/>
                <a:p>
                  <a:endParaRPr lang="zh-CN" altLang="en-US"/>
                </a:p>
              </p:txBody>
            </p:sp>
            <p:grpSp>
              <p:nvGrpSpPr>
                <p:cNvPr id="157701" name="Group 106"/>
                <p:cNvGrpSpPr>
                  <a:grpSpLocks/>
                </p:cNvGrpSpPr>
                <p:nvPr/>
              </p:nvGrpSpPr>
              <p:grpSpPr bwMode="auto">
                <a:xfrm rot="8873496">
                  <a:off x="3628" y="2704"/>
                  <a:ext cx="69" cy="377"/>
                  <a:chOff x="1584" y="2304"/>
                  <a:chExt cx="48" cy="576"/>
                </a:xfrm>
              </p:grpSpPr>
              <p:grpSp>
                <p:nvGrpSpPr>
                  <p:cNvPr id="157702" name="Group 107"/>
                  <p:cNvGrpSpPr>
                    <a:grpSpLocks/>
                  </p:cNvGrpSpPr>
                  <p:nvPr/>
                </p:nvGrpSpPr>
                <p:grpSpPr bwMode="auto">
                  <a:xfrm>
                    <a:off x="1584" y="2304"/>
                    <a:ext cx="48" cy="576"/>
                    <a:chOff x="1584" y="2304"/>
                    <a:chExt cx="48" cy="576"/>
                  </a:xfrm>
                </p:grpSpPr>
                <p:grpSp>
                  <p:nvGrpSpPr>
                    <p:cNvPr id="157703" name="Group 108"/>
                    <p:cNvGrpSpPr>
                      <a:grpSpLocks/>
                    </p:cNvGrpSpPr>
                    <p:nvPr/>
                  </p:nvGrpSpPr>
                  <p:grpSpPr bwMode="auto">
                    <a:xfrm rot="639906" flipH="1">
                      <a:off x="1584" y="2304"/>
                      <a:ext cx="48" cy="576"/>
                      <a:chOff x="3608" y="1908"/>
                      <a:chExt cx="60" cy="634"/>
                    </a:xfrm>
                  </p:grpSpPr>
                  <p:sp>
                    <p:nvSpPr>
                      <p:cNvPr id="157838" name="Oval 109"/>
                      <p:cNvSpPr>
                        <a:spLocks noChangeArrowheads="1"/>
                      </p:cNvSpPr>
                      <p:nvPr/>
                    </p:nvSpPr>
                    <p:spPr bwMode="auto">
                      <a:xfrm>
                        <a:off x="3608" y="1908"/>
                        <a:ext cx="60" cy="324"/>
                      </a:xfrm>
                      <a:prstGeom prst="ellipse">
                        <a:avLst/>
                      </a:prstGeom>
                      <a:solidFill>
                        <a:srgbClr val="FFFF00"/>
                      </a:solidFill>
                      <a:ln w="9525">
                        <a:solidFill>
                          <a:srgbClr val="000066"/>
                        </a:solidFill>
                        <a:round/>
                        <a:headEnd/>
                        <a:tailEnd/>
                      </a:ln>
                    </p:spPr>
                    <p:txBody>
                      <a:bodyPr/>
                      <a:lstStyle/>
                      <a:p>
                        <a:endParaRPr lang="zh-CN" altLang="en-US"/>
                      </a:p>
                    </p:txBody>
                  </p:sp>
                  <p:sp>
                    <p:nvSpPr>
                      <p:cNvPr id="157839" name="Oval 110"/>
                      <p:cNvSpPr>
                        <a:spLocks noChangeArrowheads="1"/>
                      </p:cNvSpPr>
                      <p:nvPr/>
                    </p:nvSpPr>
                    <p:spPr bwMode="auto">
                      <a:xfrm>
                        <a:off x="3608" y="2227"/>
                        <a:ext cx="60" cy="315"/>
                      </a:xfrm>
                      <a:prstGeom prst="ellipse">
                        <a:avLst/>
                      </a:prstGeom>
                      <a:solidFill>
                        <a:srgbClr val="FFFF00"/>
                      </a:solidFill>
                      <a:ln w="9525">
                        <a:solidFill>
                          <a:srgbClr val="000066"/>
                        </a:solidFill>
                        <a:round/>
                        <a:headEnd/>
                        <a:tailEnd/>
                      </a:ln>
                    </p:spPr>
                    <p:txBody>
                      <a:bodyPr/>
                      <a:lstStyle/>
                      <a:p>
                        <a:endParaRPr lang="zh-CN" altLang="en-US"/>
                      </a:p>
                    </p:txBody>
                  </p:sp>
                </p:grpSp>
                <p:grpSp>
                  <p:nvGrpSpPr>
                    <p:cNvPr id="157704" name="Group 111"/>
                    <p:cNvGrpSpPr>
                      <a:grpSpLocks/>
                    </p:cNvGrpSpPr>
                    <p:nvPr/>
                  </p:nvGrpSpPr>
                  <p:grpSpPr bwMode="auto">
                    <a:xfrm rot="-639906">
                      <a:off x="1584" y="2304"/>
                      <a:ext cx="48" cy="576"/>
                      <a:chOff x="3608" y="1908"/>
                      <a:chExt cx="60" cy="634"/>
                    </a:xfrm>
                  </p:grpSpPr>
                  <p:sp>
                    <p:nvSpPr>
                      <p:cNvPr id="157836" name="Oval 112"/>
                      <p:cNvSpPr>
                        <a:spLocks noChangeArrowheads="1"/>
                      </p:cNvSpPr>
                      <p:nvPr/>
                    </p:nvSpPr>
                    <p:spPr bwMode="auto">
                      <a:xfrm>
                        <a:off x="3608" y="1908"/>
                        <a:ext cx="60" cy="324"/>
                      </a:xfrm>
                      <a:prstGeom prst="ellipse">
                        <a:avLst/>
                      </a:prstGeom>
                      <a:solidFill>
                        <a:srgbClr val="FFFF00"/>
                      </a:solidFill>
                      <a:ln w="9525">
                        <a:solidFill>
                          <a:srgbClr val="000066"/>
                        </a:solidFill>
                        <a:round/>
                        <a:headEnd/>
                        <a:tailEnd/>
                      </a:ln>
                    </p:spPr>
                    <p:txBody>
                      <a:bodyPr/>
                      <a:lstStyle/>
                      <a:p>
                        <a:endParaRPr lang="zh-CN" altLang="en-US"/>
                      </a:p>
                    </p:txBody>
                  </p:sp>
                  <p:sp>
                    <p:nvSpPr>
                      <p:cNvPr id="157837" name="Oval 113"/>
                      <p:cNvSpPr>
                        <a:spLocks noChangeArrowheads="1"/>
                      </p:cNvSpPr>
                      <p:nvPr/>
                    </p:nvSpPr>
                    <p:spPr bwMode="auto">
                      <a:xfrm>
                        <a:off x="3608" y="2227"/>
                        <a:ext cx="60" cy="315"/>
                      </a:xfrm>
                      <a:prstGeom prst="ellipse">
                        <a:avLst/>
                      </a:prstGeom>
                      <a:solidFill>
                        <a:srgbClr val="FFFF00"/>
                      </a:solidFill>
                      <a:ln w="9525">
                        <a:solidFill>
                          <a:srgbClr val="000066"/>
                        </a:solidFill>
                        <a:round/>
                        <a:headEnd/>
                        <a:tailEnd/>
                      </a:ln>
                    </p:spPr>
                    <p:txBody>
                      <a:bodyPr/>
                      <a:lstStyle/>
                      <a:p>
                        <a:endParaRPr lang="zh-CN" altLang="en-US"/>
                      </a:p>
                    </p:txBody>
                  </p:sp>
                </p:grpSp>
              </p:grpSp>
              <p:sp>
                <p:nvSpPr>
                  <p:cNvPr id="157833" name="Oval 114"/>
                  <p:cNvSpPr>
                    <a:spLocks noChangeArrowheads="1"/>
                  </p:cNvSpPr>
                  <p:nvPr/>
                </p:nvSpPr>
                <p:spPr bwMode="auto">
                  <a:xfrm>
                    <a:off x="1584" y="2579"/>
                    <a:ext cx="47" cy="64"/>
                  </a:xfrm>
                  <a:prstGeom prst="ellipse">
                    <a:avLst/>
                  </a:prstGeom>
                  <a:solidFill>
                    <a:srgbClr val="FFFFFF"/>
                  </a:solidFill>
                  <a:ln w="9525">
                    <a:solidFill>
                      <a:srgbClr val="000066"/>
                    </a:solidFill>
                    <a:round/>
                    <a:headEnd/>
                    <a:tailEnd/>
                  </a:ln>
                </p:spPr>
                <p:txBody>
                  <a:bodyPr/>
                  <a:lstStyle/>
                  <a:p>
                    <a:endParaRPr lang="zh-CN" altLang="en-US"/>
                  </a:p>
                </p:txBody>
              </p:sp>
            </p:grpSp>
            <p:grpSp>
              <p:nvGrpSpPr>
                <p:cNvPr id="157705" name="Group 115"/>
                <p:cNvGrpSpPr>
                  <a:grpSpLocks/>
                </p:cNvGrpSpPr>
                <p:nvPr/>
              </p:nvGrpSpPr>
              <p:grpSpPr bwMode="auto">
                <a:xfrm rot="2349946">
                  <a:off x="3152" y="2682"/>
                  <a:ext cx="69" cy="377"/>
                  <a:chOff x="1584" y="2304"/>
                  <a:chExt cx="48" cy="576"/>
                </a:xfrm>
              </p:grpSpPr>
              <p:grpSp>
                <p:nvGrpSpPr>
                  <p:cNvPr id="157711" name="Group 116"/>
                  <p:cNvGrpSpPr>
                    <a:grpSpLocks/>
                  </p:cNvGrpSpPr>
                  <p:nvPr/>
                </p:nvGrpSpPr>
                <p:grpSpPr bwMode="auto">
                  <a:xfrm>
                    <a:off x="1584" y="2304"/>
                    <a:ext cx="48" cy="576"/>
                    <a:chOff x="1584" y="2304"/>
                    <a:chExt cx="48" cy="576"/>
                  </a:xfrm>
                </p:grpSpPr>
                <p:grpSp>
                  <p:nvGrpSpPr>
                    <p:cNvPr id="157712" name="Group 117"/>
                    <p:cNvGrpSpPr>
                      <a:grpSpLocks/>
                    </p:cNvGrpSpPr>
                    <p:nvPr/>
                  </p:nvGrpSpPr>
                  <p:grpSpPr bwMode="auto">
                    <a:xfrm rot="639906" flipH="1">
                      <a:off x="1584" y="2304"/>
                      <a:ext cx="48" cy="576"/>
                      <a:chOff x="3608" y="1908"/>
                      <a:chExt cx="60" cy="634"/>
                    </a:xfrm>
                  </p:grpSpPr>
                  <p:sp>
                    <p:nvSpPr>
                      <p:cNvPr id="157830" name="Oval 118"/>
                      <p:cNvSpPr>
                        <a:spLocks noChangeArrowheads="1"/>
                      </p:cNvSpPr>
                      <p:nvPr/>
                    </p:nvSpPr>
                    <p:spPr bwMode="auto">
                      <a:xfrm>
                        <a:off x="3608" y="1908"/>
                        <a:ext cx="60" cy="324"/>
                      </a:xfrm>
                      <a:prstGeom prst="ellipse">
                        <a:avLst/>
                      </a:prstGeom>
                      <a:solidFill>
                        <a:srgbClr val="FF0066"/>
                      </a:solidFill>
                      <a:ln w="9525">
                        <a:solidFill>
                          <a:srgbClr val="000066"/>
                        </a:solidFill>
                        <a:round/>
                        <a:headEnd/>
                        <a:tailEnd/>
                      </a:ln>
                    </p:spPr>
                    <p:txBody>
                      <a:bodyPr/>
                      <a:lstStyle/>
                      <a:p>
                        <a:endParaRPr lang="zh-CN" altLang="en-US"/>
                      </a:p>
                    </p:txBody>
                  </p:sp>
                  <p:sp>
                    <p:nvSpPr>
                      <p:cNvPr id="157831" name="Oval 119"/>
                      <p:cNvSpPr>
                        <a:spLocks noChangeArrowheads="1"/>
                      </p:cNvSpPr>
                      <p:nvPr/>
                    </p:nvSpPr>
                    <p:spPr bwMode="auto">
                      <a:xfrm>
                        <a:off x="3608" y="2227"/>
                        <a:ext cx="60" cy="315"/>
                      </a:xfrm>
                      <a:prstGeom prst="ellipse">
                        <a:avLst/>
                      </a:prstGeom>
                      <a:solidFill>
                        <a:srgbClr val="FF0066"/>
                      </a:solidFill>
                      <a:ln w="9525">
                        <a:solidFill>
                          <a:srgbClr val="000066"/>
                        </a:solidFill>
                        <a:round/>
                        <a:headEnd/>
                        <a:tailEnd/>
                      </a:ln>
                    </p:spPr>
                    <p:txBody>
                      <a:bodyPr/>
                      <a:lstStyle/>
                      <a:p>
                        <a:endParaRPr lang="zh-CN" altLang="en-US"/>
                      </a:p>
                    </p:txBody>
                  </p:sp>
                </p:grpSp>
                <p:grpSp>
                  <p:nvGrpSpPr>
                    <p:cNvPr id="157728" name="Group 120"/>
                    <p:cNvGrpSpPr>
                      <a:grpSpLocks/>
                    </p:cNvGrpSpPr>
                    <p:nvPr/>
                  </p:nvGrpSpPr>
                  <p:grpSpPr bwMode="auto">
                    <a:xfrm rot="-639906">
                      <a:off x="1584" y="2304"/>
                      <a:ext cx="48" cy="576"/>
                      <a:chOff x="3608" y="1908"/>
                      <a:chExt cx="60" cy="634"/>
                    </a:xfrm>
                  </p:grpSpPr>
                  <p:sp>
                    <p:nvSpPr>
                      <p:cNvPr id="157828" name="Oval 121"/>
                      <p:cNvSpPr>
                        <a:spLocks noChangeArrowheads="1"/>
                      </p:cNvSpPr>
                      <p:nvPr/>
                    </p:nvSpPr>
                    <p:spPr bwMode="auto">
                      <a:xfrm>
                        <a:off x="3608" y="1908"/>
                        <a:ext cx="60" cy="324"/>
                      </a:xfrm>
                      <a:prstGeom prst="ellipse">
                        <a:avLst/>
                      </a:prstGeom>
                      <a:solidFill>
                        <a:srgbClr val="FF0066"/>
                      </a:solidFill>
                      <a:ln w="9525">
                        <a:solidFill>
                          <a:srgbClr val="000066"/>
                        </a:solidFill>
                        <a:round/>
                        <a:headEnd/>
                        <a:tailEnd/>
                      </a:ln>
                    </p:spPr>
                    <p:txBody>
                      <a:bodyPr/>
                      <a:lstStyle/>
                      <a:p>
                        <a:endParaRPr lang="zh-CN" altLang="en-US"/>
                      </a:p>
                    </p:txBody>
                  </p:sp>
                  <p:sp>
                    <p:nvSpPr>
                      <p:cNvPr id="157829" name="Oval 122"/>
                      <p:cNvSpPr>
                        <a:spLocks noChangeArrowheads="1"/>
                      </p:cNvSpPr>
                      <p:nvPr/>
                    </p:nvSpPr>
                    <p:spPr bwMode="auto">
                      <a:xfrm>
                        <a:off x="3608" y="2227"/>
                        <a:ext cx="60" cy="315"/>
                      </a:xfrm>
                      <a:prstGeom prst="ellipse">
                        <a:avLst/>
                      </a:prstGeom>
                      <a:solidFill>
                        <a:srgbClr val="FF0066"/>
                      </a:solidFill>
                      <a:ln w="9525">
                        <a:solidFill>
                          <a:srgbClr val="000066"/>
                        </a:solidFill>
                        <a:round/>
                        <a:headEnd/>
                        <a:tailEnd/>
                      </a:ln>
                    </p:spPr>
                    <p:txBody>
                      <a:bodyPr/>
                      <a:lstStyle/>
                      <a:p>
                        <a:endParaRPr lang="zh-CN" altLang="en-US"/>
                      </a:p>
                    </p:txBody>
                  </p:sp>
                </p:grpSp>
              </p:grpSp>
              <p:sp>
                <p:nvSpPr>
                  <p:cNvPr id="157825" name="Oval 123"/>
                  <p:cNvSpPr>
                    <a:spLocks noChangeArrowheads="1"/>
                  </p:cNvSpPr>
                  <p:nvPr/>
                </p:nvSpPr>
                <p:spPr bwMode="auto">
                  <a:xfrm>
                    <a:off x="1584" y="2579"/>
                    <a:ext cx="47" cy="64"/>
                  </a:xfrm>
                  <a:prstGeom prst="ellipse">
                    <a:avLst/>
                  </a:prstGeom>
                  <a:solidFill>
                    <a:srgbClr val="FF0066"/>
                  </a:solidFill>
                  <a:ln w="9525">
                    <a:solidFill>
                      <a:srgbClr val="000066"/>
                    </a:solidFill>
                    <a:round/>
                    <a:headEnd/>
                    <a:tailEnd/>
                  </a:ln>
                </p:spPr>
                <p:txBody>
                  <a:bodyPr/>
                  <a:lstStyle/>
                  <a:p>
                    <a:endParaRPr lang="zh-CN" altLang="en-US"/>
                  </a:p>
                </p:txBody>
              </p:sp>
            </p:grpSp>
            <p:sp>
              <p:nvSpPr>
                <p:cNvPr id="157822" name="Freeform 124"/>
                <p:cNvSpPr>
                  <a:spLocks/>
                </p:cNvSpPr>
                <p:nvPr/>
              </p:nvSpPr>
              <p:spPr bwMode="auto">
                <a:xfrm flipH="1">
                  <a:off x="3288" y="3248"/>
                  <a:ext cx="23" cy="68"/>
                </a:xfrm>
                <a:custGeom>
                  <a:avLst/>
                  <a:gdLst>
                    <a:gd name="T0" fmla="*/ 0 w 1"/>
                    <a:gd name="T1" fmla="*/ 0 h 91"/>
                    <a:gd name="T2" fmla="*/ 0 w 1"/>
                    <a:gd name="T3" fmla="*/ 5 h 91"/>
                    <a:gd name="T4" fmla="*/ 0 60000 65536"/>
                    <a:gd name="T5" fmla="*/ 0 60000 65536"/>
                    <a:gd name="T6" fmla="*/ 0 w 1"/>
                    <a:gd name="T7" fmla="*/ 0 h 91"/>
                    <a:gd name="T8" fmla="*/ 1 w 1"/>
                    <a:gd name="T9" fmla="*/ 91 h 91"/>
                  </a:gdLst>
                  <a:ahLst/>
                  <a:cxnLst>
                    <a:cxn ang="T4">
                      <a:pos x="T0" y="T1"/>
                    </a:cxn>
                    <a:cxn ang="T5">
                      <a:pos x="T2" y="T3"/>
                    </a:cxn>
                  </a:cxnLst>
                  <a:rect l="T6" t="T7" r="T8" b="T9"/>
                  <a:pathLst>
                    <a:path w="1" h="91">
                      <a:moveTo>
                        <a:pt x="0" y="0"/>
                      </a:moveTo>
                      <a:cubicBezTo>
                        <a:pt x="0" y="0"/>
                        <a:pt x="0" y="45"/>
                        <a:pt x="0" y="91"/>
                      </a:cubicBezTo>
                    </a:path>
                  </a:pathLst>
                </a:custGeom>
                <a:noFill/>
                <a:ln w="19050">
                  <a:solidFill>
                    <a:srgbClr val="000066"/>
                  </a:solidFill>
                  <a:prstDash val="dash"/>
                  <a:round/>
                  <a:headEnd/>
                  <a:tailEnd/>
                </a:ln>
              </p:spPr>
              <p:txBody>
                <a:bodyPr>
                  <a:spAutoFit/>
                </a:bodyPr>
                <a:lstStyle/>
                <a:p>
                  <a:endParaRPr lang="zh-CN" altLang="en-US"/>
                </a:p>
              </p:txBody>
            </p:sp>
            <p:sp>
              <p:nvSpPr>
                <p:cNvPr id="157823" name="Freeform 125"/>
                <p:cNvSpPr>
                  <a:spLocks/>
                </p:cNvSpPr>
                <p:nvPr/>
              </p:nvSpPr>
              <p:spPr bwMode="auto">
                <a:xfrm flipH="1">
                  <a:off x="3334" y="2409"/>
                  <a:ext cx="22" cy="113"/>
                </a:xfrm>
                <a:custGeom>
                  <a:avLst/>
                  <a:gdLst>
                    <a:gd name="T0" fmla="*/ 0 w 1"/>
                    <a:gd name="T1" fmla="*/ 0 h 91"/>
                    <a:gd name="T2" fmla="*/ 0 w 1"/>
                    <a:gd name="T3" fmla="*/ 792 h 91"/>
                    <a:gd name="T4" fmla="*/ 0 60000 65536"/>
                    <a:gd name="T5" fmla="*/ 0 60000 65536"/>
                    <a:gd name="T6" fmla="*/ 0 w 1"/>
                    <a:gd name="T7" fmla="*/ 0 h 91"/>
                    <a:gd name="T8" fmla="*/ 1 w 1"/>
                    <a:gd name="T9" fmla="*/ 91 h 91"/>
                  </a:gdLst>
                  <a:ahLst/>
                  <a:cxnLst>
                    <a:cxn ang="T4">
                      <a:pos x="T0" y="T1"/>
                    </a:cxn>
                    <a:cxn ang="T5">
                      <a:pos x="T2" y="T3"/>
                    </a:cxn>
                  </a:cxnLst>
                  <a:rect l="T6" t="T7" r="T8" b="T9"/>
                  <a:pathLst>
                    <a:path w="1" h="91">
                      <a:moveTo>
                        <a:pt x="0" y="0"/>
                      </a:moveTo>
                      <a:cubicBezTo>
                        <a:pt x="0" y="0"/>
                        <a:pt x="0" y="45"/>
                        <a:pt x="0" y="91"/>
                      </a:cubicBezTo>
                    </a:path>
                  </a:pathLst>
                </a:custGeom>
                <a:noFill/>
                <a:ln w="19050">
                  <a:solidFill>
                    <a:srgbClr val="000066"/>
                  </a:solidFill>
                  <a:prstDash val="dash"/>
                  <a:round/>
                  <a:headEnd/>
                  <a:tailEnd/>
                </a:ln>
              </p:spPr>
              <p:txBody>
                <a:bodyPr>
                  <a:spAutoFit/>
                </a:bodyPr>
                <a:lstStyle/>
                <a:p>
                  <a:endParaRPr lang="zh-CN" altLang="en-US"/>
                </a:p>
              </p:txBody>
            </p:sp>
          </p:grpSp>
          <p:grpSp>
            <p:nvGrpSpPr>
              <p:cNvPr id="157729" name="Group 126"/>
              <p:cNvGrpSpPr>
                <a:grpSpLocks/>
              </p:cNvGrpSpPr>
              <p:nvPr/>
            </p:nvGrpSpPr>
            <p:grpSpPr bwMode="auto">
              <a:xfrm>
                <a:off x="2699" y="2001"/>
                <a:ext cx="930" cy="930"/>
                <a:chOff x="3129" y="1979"/>
                <a:chExt cx="930" cy="930"/>
              </a:xfrm>
            </p:grpSpPr>
            <p:sp>
              <p:nvSpPr>
                <p:cNvPr id="157764" name="Oval 127"/>
                <p:cNvSpPr>
                  <a:spLocks noChangeArrowheads="1"/>
                </p:cNvSpPr>
                <p:nvPr/>
              </p:nvSpPr>
              <p:spPr bwMode="auto">
                <a:xfrm>
                  <a:off x="3129" y="1979"/>
                  <a:ext cx="930" cy="930"/>
                </a:xfrm>
                <a:prstGeom prst="ellipse">
                  <a:avLst/>
                </a:prstGeom>
                <a:noFill/>
                <a:ln w="19050" algn="ctr">
                  <a:solidFill>
                    <a:srgbClr val="000066"/>
                  </a:solidFill>
                  <a:round/>
                  <a:headEnd/>
                  <a:tailEnd/>
                </a:ln>
              </p:spPr>
              <p:txBody>
                <a:bodyPr wrap="none" anchor="ctr">
                  <a:spAutoFit/>
                </a:bodyPr>
                <a:lstStyle/>
                <a:p>
                  <a:endParaRPr lang="zh-CN" altLang="en-US"/>
                </a:p>
              </p:txBody>
            </p:sp>
            <p:grpSp>
              <p:nvGrpSpPr>
                <p:cNvPr id="157730" name="Group 128"/>
                <p:cNvGrpSpPr>
                  <a:grpSpLocks/>
                </p:cNvGrpSpPr>
                <p:nvPr/>
              </p:nvGrpSpPr>
              <p:grpSpPr bwMode="auto">
                <a:xfrm>
                  <a:off x="3566" y="2108"/>
                  <a:ext cx="68" cy="62"/>
                  <a:chOff x="567" y="1911"/>
                  <a:chExt cx="68" cy="91"/>
                </a:xfrm>
              </p:grpSpPr>
              <p:sp>
                <p:nvSpPr>
                  <p:cNvPr id="157800" name="Rectangle 129"/>
                  <p:cNvSpPr>
                    <a:spLocks noChangeArrowheads="1"/>
                  </p:cNvSpPr>
                  <p:nvPr/>
                </p:nvSpPr>
                <p:spPr bwMode="auto">
                  <a:xfrm>
                    <a:off x="589" y="1911"/>
                    <a:ext cx="23" cy="45"/>
                  </a:xfrm>
                  <a:prstGeom prst="rect">
                    <a:avLst/>
                  </a:prstGeom>
                  <a:noFill/>
                  <a:ln w="19050" algn="ctr">
                    <a:solidFill>
                      <a:srgbClr val="000066"/>
                    </a:solidFill>
                    <a:miter lim="800000"/>
                    <a:headEnd/>
                    <a:tailEnd/>
                  </a:ln>
                </p:spPr>
                <p:txBody>
                  <a:bodyPr anchor="ctr">
                    <a:spAutoFit/>
                  </a:bodyPr>
                  <a:lstStyle/>
                  <a:p>
                    <a:endParaRPr lang="zh-CN" altLang="en-US"/>
                  </a:p>
                </p:txBody>
              </p:sp>
              <p:sp>
                <p:nvSpPr>
                  <p:cNvPr id="157801" name="Rectangle 130"/>
                  <p:cNvSpPr>
                    <a:spLocks noChangeArrowheads="1"/>
                  </p:cNvSpPr>
                  <p:nvPr/>
                </p:nvSpPr>
                <p:spPr bwMode="auto">
                  <a:xfrm rot="-5400000">
                    <a:off x="589" y="1957"/>
                    <a:ext cx="23" cy="68"/>
                  </a:xfrm>
                  <a:prstGeom prst="rect">
                    <a:avLst/>
                  </a:prstGeom>
                  <a:noFill/>
                  <a:ln w="19050" algn="ctr">
                    <a:solidFill>
                      <a:srgbClr val="000066"/>
                    </a:solidFill>
                    <a:miter lim="800000"/>
                    <a:headEnd/>
                    <a:tailEnd/>
                  </a:ln>
                </p:spPr>
                <p:txBody>
                  <a:bodyPr anchor="ctr">
                    <a:spAutoFit/>
                  </a:bodyPr>
                  <a:lstStyle/>
                  <a:p>
                    <a:endParaRPr lang="zh-CN" altLang="en-US"/>
                  </a:p>
                </p:txBody>
              </p:sp>
            </p:grpSp>
            <p:grpSp>
              <p:nvGrpSpPr>
                <p:cNvPr id="157731" name="Group 131"/>
                <p:cNvGrpSpPr>
                  <a:grpSpLocks/>
                </p:cNvGrpSpPr>
                <p:nvPr/>
              </p:nvGrpSpPr>
              <p:grpSpPr bwMode="auto">
                <a:xfrm flipV="1">
                  <a:off x="3521" y="2708"/>
                  <a:ext cx="68" cy="62"/>
                  <a:chOff x="567" y="1911"/>
                  <a:chExt cx="68" cy="91"/>
                </a:xfrm>
              </p:grpSpPr>
              <p:sp>
                <p:nvSpPr>
                  <p:cNvPr id="157798" name="Rectangle 132"/>
                  <p:cNvSpPr>
                    <a:spLocks noChangeArrowheads="1"/>
                  </p:cNvSpPr>
                  <p:nvPr/>
                </p:nvSpPr>
                <p:spPr bwMode="auto">
                  <a:xfrm>
                    <a:off x="589" y="1911"/>
                    <a:ext cx="23" cy="45"/>
                  </a:xfrm>
                  <a:prstGeom prst="rect">
                    <a:avLst/>
                  </a:prstGeom>
                  <a:noFill/>
                  <a:ln w="19050" algn="ctr">
                    <a:solidFill>
                      <a:srgbClr val="000066"/>
                    </a:solidFill>
                    <a:miter lim="800000"/>
                    <a:headEnd/>
                    <a:tailEnd/>
                  </a:ln>
                </p:spPr>
                <p:txBody>
                  <a:bodyPr anchor="ctr">
                    <a:spAutoFit/>
                  </a:bodyPr>
                  <a:lstStyle/>
                  <a:p>
                    <a:endParaRPr lang="zh-CN" altLang="en-US"/>
                  </a:p>
                </p:txBody>
              </p:sp>
              <p:sp>
                <p:nvSpPr>
                  <p:cNvPr id="157799" name="Rectangle 133"/>
                  <p:cNvSpPr>
                    <a:spLocks noChangeArrowheads="1"/>
                  </p:cNvSpPr>
                  <p:nvPr/>
                </p:nvSpPr>
                <p:spPr bwMode="auto">
                  <a:xfrm rot="-5400000">
                    <a:off x="589" y="1957"/>
                    <a:ext cx="23" cy="68"/>
                  </a:xfrm>
                  <a:prstGeom prst="rect">
                    <a:avLst/>
                  </a:prstGeom>
                  <a:noFill/>
                  <a:ln w="19050" algn="ctr">
                    <a:solidFill>
                      <a:srgbClr val="000066"/>
                    </a:solidFill>
                    <a:miter lim="800000"/>
                    <a:headEnd/>
                    <a:tailEnd/>
                  </a:ln>
                </p:spPr>
                <p:txBody>
                  <a:bodyPr anchor="ctr">
                    <a:spAutoFit/>
                  </a:bodyPr>
                  <a:lstStyle/>
                  <a:p>
                    <a:endParaRPr lang="zh-CN" altLang="en-US"/>
                  </a:p>
                </p:txBody>
              </p:sp>
            </p:grpSp>
            <p:sp>
              <p:nvSpPr>
                <p:cNvPr id="157767" name="Freeform 134"/>
                <p:cNvSpPr>
                  <a:spLocks/>
                </p:cNvSpPr>
                <p:nvPr/>
              </p:nvSpPr>
              <p:spPr bwMode="auto">
                <a:xfrm>
                  <a:off x="3390" y="2191"/>
                  <a:ext cx="131" cy="241"/>
                </a:xfrm>
                <a:custGeom>
                  <a:avLst/>
                  <a:gdLst>
                    <a:gd name="T0" fmla="*/ 131 w 131"/>
                    <a:gd name="T1" fmla="*/ 0 h 241"/>
                    <a:gd name="T2" fmla="*/ 86 w 131"/>
                    <a:gd name="T3" fmla="*/ 41 h 241"/>
                    <a:gd name="T4" fmla="*/ 32 w 131"/>
                    <a:gd name="T5" fmla="*/ 104 h 241"/>
                    <a:gd name="T6" fmla="*/ 0 w 131"/>
                    <a:gd name="T7" fmla="*/ 241 h 241"/>
                    <a:gd name="T8" fmla="*/ 0 60000 65536"/>
                    <a:gd name="T9" fmla="*/ 0 60000 65536"/>
                    <a:gd name="T10" fmla="*/ 0 60000 65536"/>
                    <a:gd name="T11" fmla="*/ 0 60000 65536"/>
                    <a:gd name="T12" fmla="*/ 0 w 131"/>
                    <a:gd name="T13" fmla="*/ 0 h 241"/>
                    <a:gd name="T14" fmla="*/ 131 w 131"/>
                    <a:gd name="T15" fmla="*/ 241 h 241"/>
                  </a:gdLst>
                  <a:ahLst/>
                  <a:cxnLst>
                    <a:cxn ang="T8">
                      <a:pos x="T0" y="T1"/>
                    </a:cxn>
                    <a:cxn ang="T9">
                      <a:pos x="T2" y="T3"/>
                    </a:cxn>
                    <a:cxn ang="T10">
                      <a:pos x="T4" y="T5"/>
                    </a:cxn>
                    <a:cxn ang="T11">
                      <a:pos x="T6" y="T7"/>
                    </a:cxn>
                  </a:cxnLst>
                  <a:rect l="T12" t="T13" r="T14" b="T15"/>
                  <a:pathLst>
                    <a:path w="131" h="241">
                      <a:moveTo>
                        <a:pt x="131" y="0"/>
                      </a:moveTo>
                      <a:cubicBezTo>
                        <a:pt x="116" y="10"/>
                        <a:pt x="102" y="24"/>
                        <a:pt x="86" y="41"/>
                      </a:cubicBezTo>
                      <a:cubicBezTo>
                        <a:pt x="70" y="58"/>
                        <a:pt x="46" y="71"/>
                        <a:pt x="32" y="104"/>
                      </a:cubicBezTo>
                      <a:cubicBezTo>
                        <a:pt x="18" y="137"/>
                        <a:pt x="7" y="213"/>
                        <a:pt x="0" y="241"/>
                      </a:cubicBezTo>
                    </a:path>
                  </a:pathLst>
                </a:custGeom>
                <a:noFill/>
                <a:ln w="19050">
                  <a:solidFill>
                    <a:srgbClr val="000066"/>
                  </a:solidFill>
                  <a:prstDash val="dash"/>
                  <a:round/>
                  <a:headEnd/>
                  <a:tailEnd/>
                </a:ln>
              </p:spPr>
              <p:txBody>
                <a:bodyPr>
                  <a:spAutoFit/>
                </a:bodyPr>
                <a:lstStyle/>
                <a:p>
                  <a:endParaRPr lang="zh-CN" altLang="en-US"/>
                </a:p>
              </p:txBody>
            </p:sp>
            <p:sp>
              <p:nvSpPr>
                <p:cNvPr id="157768" name="Freeform 135"/>
                <p:cNvSpPr>
                  <a:spLocks/>
                </p:cNvSpPr>
                <p:nvPr/>
              </p:nvSpPr>
              <p:spPr bwMode="auto">
                <a:xfrm>
                  <a:off x="3225" y="2133"/>
                  <a:ext cx="290" cy="314"/>
                </a:xfrm>
                <a:custGeom>
                  <a:avLst/>
                  <a:gdLst>
                    <a:gd name="T0" fmla="*/ 290 w 290"/>
                    <a:gd name="T1" fmla="*/ 0 h 314"/>
                    <a:gd name="T2" fmla="*/ 227 w 290"/>
                    <a:gd name="T3" fmla="*/ 16 h 314"/>
                    <a:gd name="T4" fmla="*/ 160 w 290"/>
                    <a:gd name="T5" fmla="*/ 58 h 314"/>
                    <a:gd name="T6" fmla="*/ 77 w 290"/>
                    <a:gd name="T7" fmla="*/ 126 h 314"/>
                    <a:gd name="T8" fmla="*/ 47 w 290"/>
                    <a:gd name="T9" fmla="*/ 161 h 314"/>
                    <a:gd name="T10" fmla="*/ 24 w 290"/>
                    <a:gd name="T11" fmla="*/ 203 h 314"/>
                    <a:gd name="T12" fmla="*/ 0 w 290"/>
                    <a:gd name="T13" fmla="*/ 314 h 314"/>
                    <a:gd name="T14" fmla="*/ 0 60000 65536"/>
                    <a:gd name="T15" fmla="*/ 0 60000 65536"/>
                    <a:gd name="T16" fmla="*/ 0 60000 65536"/>
                    <a:gd name="T17" fmla="*/ 0 60000 65536"/>
                    <a:gd name="T18" fmla="*/ 0 60000 65536"/>
                    <a:gd name="T19" fmla="*/ 0 60000 65536"/>
                    <a:gd name="T20" fmla="*/ 0 60000 65536"/>
                    <a:gd name="T21" fmla="*/ 0 w 290"/>
                    <a:gd name="T22" fmla="*/ 0 h 314"/>
                    <a:gd name="T23" fmla="*/ 290 w 290"/>
                    <a:gd name="T24" fmla="*/ 314 h 3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0" h="314">
                      <a:moveTo>
                        <a:pt x="290" y="0"/>
                      </a:moveTo>
                      <a:cubicBezTo>
                        <a:pt x="280" y="3"/>
                        <a:pt x="249" y="7"/>
                        <a:pt x="227" y="16"/>
                      </a:cubicBezTo>
                      <a:cubicBezTo>
                        <a:pt x="205" y="26"/>
                        <a:pt x="185" y="39"/>
                        <a:pt x="160" y="58"/>
                      </a:cubicBezTo>
                      <a:cubicBezTo>
                        <a:pt x="135" y="76"/>
                        <a:pt x="96" y="109"/>
                        <a:pt x="77" y="126"/>
                      </a:cubicBezTo>
                      <a:cubicBezTo>
                        <a:pt x="58" y="143"/>
                        <a:pt x="56" y="148"/>
                        <a:pt x="47" y="161"/>
                      </a:cubicBezTo>
                      <a:cubicBezTo>
                        <a:pt x="38" y="174"/>
                        <a:pt x="32" y="178"/>
                        <a:pt x="24" y="203"/>
                      </a:cubicBezTo>
                      <a:cubicBezTo>
                        <a:pt x="16" y="228"/>
                        <a:pt x="5" y="291"/>
                        <a:pt x="0" y="314"/>
                      </a:cubicBezTo>
                    </a:path>
                  </a:pathLst>
                </a:custGeom>
                <a:noFill/>
                <a:ln w="19050">
                  <a:solidFill>
                    <a:srgbClr val="000066"/>
                  </a:solidFill>
                  <a:prstDash val="dash"/>
                  <a:round/>
                  <a:headEnd/>
                  <a:tailEnd/>
                </a:ln>
              </p:spPr>
              <p:txBody>
                <a:bodyPr>
                  <a:spAutoFit/>
                </a:bodyPr>
                <a:lstStyle/>
                <a:p>
                  <a:endParaRPr lang="zh-CN" altLang="en-US"/>
                </a:p>
              </p:txBody>
            </p:sp>
            <p:sp>
              <p:nvSpPr>
                <p:cNvPr id="157769" name="Freeform 136"/>
                <p:cNvSpPr>
                  <a:spLocks/>
                </p:cNvSpPr>
                <p:nvPr/>
              </p:nvSpPr>
              <p:spPr bwMode="auto">
                <a:xfrm>
                  <a:off x="3634" y="2191"/>
                  <a:ext cx="85" cy="265"/>
                </a:xfrm>
                <a:custGeom>
                  <a:avLst/>
                  <a:gdLst>
                    <a:gd name="T0" fmla="*/ 0 w 97"/>
                    <a:gd name="T1" fmla="*/ 0 h 171"/>
                    <a:gd name="T2" fmla="*/ 21 w 97"/>
                    <a:gd name="T3" fmla="*/ 5790 h 171"/>
                    <a:gd name="T4" fmla="*/ 26 w 97"/>
                    <a:gd name="T5" fmla="*/ 13675 h 171"/>
                    <a:gd name="T6" fmla="*/ 0 60000 65536"/>
                    <a:gd name="T7" fmla="*/ 0 60000 65536"/>
                    <a:gd name="T8" fmla="*/ 0 60000 65536"/>
                    <a:gd name="T9" fmla="*/ 0 w 97"/>
                    <a:gd name="T10" fmla="*/ 0 h 171"/>
                    <a:gd name="T11" fmla="*/ 97 w 97"/>
                    <a:gd name="T12" fmla="*/ 171 h 171"/>
                  </a:gdLst>
                  <a:ahLst/>
                  <a:cxnLst>
                    <a:cxn ang="T6">
                      <a:pos x="T0" y="T1"/>
                    </a:cxn>
                    <a:cxn ang="T7">
                      <a:pos x="T2" y="T3"/>
                    </a:cxn>
                    <a:cxn ang="T8">
                      <a:pos x="T4" y="T5"/>
                    </a:cxn>
                  </a:cxnLst>
                  <a:rect l="T9" t="T10" r="T11" b="T12"/>
                  <a:pathLst>
                    <a:path w="97" h="171">
                      <a:moveTo>
                        <a:pt x="0" y="0"/>
                      </a:moveTo>
                      <a:cubicBezTo>
                        <a:pt x="13" y="12"/>
                        <a:pt x="60" y="44"/>
                        <a:pt x="76" y="72"/>
                      </a:cubicBezTo>
                      <a:cubicBezTo>
                        <a:pt x="92" y="100"/>
                        <a:pt x="93" y="151"/>
                        <a:pt x="97" y="171"/>
                      </a:cubicBezTo>
                    </a:path>
                  </a:pathLst>
                </a:custGeom>
                <a:noFill/>
                <a:ln w="19050">
                  <a:solidFill>
                    <a:srgbClr val="000066"/>
                  </a:solidFill>
                  <a:prstDash val="dash"/>
                  <a:round/>
                  <a:headEnd/>
                  <a:tailEnd/>
                </a:ln>
              </p:spPr>
              <p:txBody>
                <a:bodyPr>
                  <a:spAutoFit/>
                </a:bodyPr>
                <a:lstStyle/>
                <a:p>
                  <a:endParaRPr lang="zh-CN" altLang="en-US"/>
                </a:p>
              </p:txBody>
            </p:sp>
            <p:sp>
              <p:nvSpPr>
                <p:cNvPr id="157770" name="Freeform 137"/>
                <p:cNvSpPr>
                  <a:spLocks/>
                </p:cNvSpPr>
                <p:nvPr/>
              </p:nvSpPr>
              <p:spPr bwMode="auto">
                <a:xfrm>
                  <a:off x="3702" y="2150"/>
                  <a:ext cx="216" cy="297"/>
                </a:xfrm>
                <a:custGeom>
                  <a:avLst/>
                  <a:gdLst>
                    <a:gd name="T0" fmla="*/ 0 w 216"/>
                    <a:gd name="T1" fmla="*/ 0 h 297"/>
                    <a:gd name="T2" fmla="*/ 137 w 216"/>
                    <a:gd name="T3" fmla="*/ 68 h 297"/>
                    <a:gd name="T4" fmla="*/ 204 w 216"/>
                    <a:gd name="T5" fmla="*/ 204 h 297"/>
                    <a:gd name="T6" fmla="*/ 207 w 216"/>
                    <a:gd name="T7" fmla="*/ 297 h 297"/>
                    <a:gd name="T8" fmla="*/ 0 60000 65536"/>
                    <a:gd name="T9" fmla="*/ 0 60000 65536"/>
                    <a:gd name="T10" fmla="*/ 0 60000 65536"/>
                    <a:gd name="T11" fmla="*/ 0 60000 65536"/>
                    <a:gd name="T12" fmla="*/ 0 w 216"/>
                    <a:gd name="T13" fmla="*/ 0 h 297"/>
                    <a:gd name="T14" fmla="*/ 216 w 216"/>
                    <a:gd name="T15" fmla="*/ 297 h 297"/>
                  </a:gdLst>
                  <a:ahLst/>
                  <a:cxnLst>
                    <a:cxn ang="T8">
                      <a:pos x="T0" y="T1"/>
                    </a:cxn>
                    <a:cxn ang="T9">
                      <a:pos x="T2" y="T3"/>
                    </a:cxn>
                    <a:cxn ang="T10">
                      <a:pos x="T4" y="T5"/>
                    </a:cxn>
                    <a:cxn ang="T11">
                      <a:pos x="T6" y="T7"/>
                    </a:cxn>
                  </a:cxnLst>
                  <a:rect l="T12" t="T13" r="T14" b="T15"/>
                  <a:pathLst>
                    <a:path w="216" h="297">
                      <a:moveTo>
                        <a:pt x="0" y="0"/>
                      </a:moveTo>
                      <a:cubicBezTo>
                        <a:pt x="23" y="12"/>
                        <a:pt x="103" y="34"/>
                        <a:pt x="137" y="68"/>
                      </a:cubicBezTo>
                      <a:cubicBezTo>
                        <a:pt x="171" y="102"/>
                        <a:pt x="192" y="166"/>
                        <a:pt x="204" y="204"/>
                      </a:cubicBezTo>
                      <a:cubicBezTo>
                        <a:pt x="216" y="242"/>
                        <a:pt x="207" y="278"/>
                        <a:pt x="207" y="297"/>
                      </a:cubicBezTo>
                    </a:path>
                  </a:pathLst>
                </a:custGeom>
                <a:noFill/>
                <a:ln w="19050">
                  <a:solidFill>
                    <a:srgbClr val="000066"/>
                  </a:solidFill>
                  <a:prstDash val="dash"/>
                  <a:round/>
                  <a:headEnd/>
                  <a:tailEnd/>
                </a:ln>
              </p:spPr>
              <p:txBody>
                <a:bodyPr>
                  <a:spAutoFit/>
                </a:bodyPr>
                <a:lstStyle/>
                <a:p>
                  <a:endParaRPr lang="zh-CN" altLang="en-US"/>
                </a:p>
              </p:txBody>
            </p:sp>
            <p:sp>
              <p:nvSpPr>
                <p:cNvPr id="157771" name="Freeform 138"/>
                <p:cNvSpPr>
                  <a:spLocks/>
                </p:cNvSpPr>
                <p:nvPr/>
              </p:nvSpPr>
              <p:spPr bwMode="auto">
                <a:xfrm>
                  <a:off x="3634" y="2043"/>
                  <a:ext cx="163" cy="86"/>
                </a:xfrm>
                <a:custGeom>
                  <a:avLst/>
                  <a:gdLst>
                    <a:gd name="T0" fmla="*/ 0 w 163"/>
                    <a:gd name="T1" fmla="*/ 38 h 94"/>
                    <a:gd name="T2" fmla="*/ 37 w 163"/>
                    <a:gd name="T3" fmla="*/ 29 h 94"/>
                    <a:gd name="T4" fmla="*/ 64 w 163"/>
                    <a:gd name="T5" fmla="*/ 21 h 94"/>
                    <a:gd name="T6" fmla="*/ 163 w 163"/>
                    <a:gd name="T7" fmla="*/ 0 h 94"/>
                    <a:gd name="T8" fmla="*/ 0 60000 65536"/>
                    <a:gd name="T9" fmla="*/ 0 60000 65536"/>
                    <a:gd name="T10" fmla="*/ 0 60000 65536"/>
                    <a:gd name="T11" fmla="*/ 0 60000 65536"/>
                    <a:gd name="T12" fmla="*/ 0 w 163"/>
                    <a:gd name="T13" fmla="*/ 0 h 94"/>
                    <a:gd name="T14" fmla="*/ 163 w 163"/>
                    <a:gd name="T15" fmla="*/ 94 h 94"/>
                  </a:gdLst>
                  <a:ahLst/>
                  <a:cxnLst>
                    <a:cxn ang="T8">
                      <a:pos x="T0" y="T1"/>
                    </a:cxn>
                    <a:cxn ang="T9">
                      <a:pos x="T2" y="T3"/>
                    </a:cxn>
                    <a:cxn ang="T10">
                      <a:pos x="T4" y="T5"/>
                    </a:cxn>
                    <a:cxn ang="T11">
                      <a:pos x="T6" y="T7"/>
                    </a:cxn>
                  </a:cxnLst>
                  <a:rect l="T12" t="T13" r="T14" b="T15"/>
                  <a:pathLst>
                    <a:path w="163" h="94">
                      <a:moveTo>
                        <a:pt x="0" y="94"/>
                      </a:moveTo>
                      <a:cubicBezTo>
                        <a:pt x="6" y="90"/>
                        <a:pt x="26" y="79"/>
                        <a:pt x="37" y="72"/>
                      </a:cubicBezTo>
                      <a:cubicBezTo>
                        <a:pt x="48" y="65"/>
                        <a:pt x="43" y="63"/>
                        <a:pt x="64" y="51"/>
                      </a:cubicBezTo>
                      <a:cubicBezTo>
                        <a:pt x="85" y="39"/>
                        <a:pt x="143" y="11"/>
                        <a:pt x="163" y="0"/>
                      </a:cubicBezTo>
                    </a:path>
                  </a:pathLst>
                </a:custGeom>
                <a:noFill/>
                <a:ln w="19050">
                  <a:solidFill>
                    <a:srgbClr val="000066"/>
                  </a:solidFill>
                  <a:prstDash val="dash"/>
                  <a:round/>
                  <a:headEnd/>
                  <a:tailEnd/>
                </a:ln>
              </p:spPr>
              <p:txBody>
                <a:bodyPr>
                  <a:spAutoFit/>
                </a:bodyPr>
                <a:lstStyle/>
                <a:p>
                  <a:endParaRPr lang="zh-CN" altLang="en-US"/>
                </a:p>
              </p:txBody>
            </p:sp>
            <p:sp>
              <p:nvSpPr>
                <p:cNvPr id="157772" name="Freeform 139"/>
                <p:cNvSpPr>
                  <a:spLocks/>
                </p:cNvSpPr>
                <p:nvPr/>
              </p:nvSpPr>
              <p:spPr bwMode="auto">
                <a:xfrm>
                  <a:off x="3324" y="2072"/>
                  <a:ext cx="224" cy="45"/>
                </a:xfrm>
                <a:custGeom>
                  <a:avLst/>
                  <a:gdLst>
                    <a:gd name="T0" fmla="*/ 0 w 224"/>
                    <a:gd name="T1" fmla="*/ 0 h 45"/>
                    <a:gd name="T2" fmla="*/ 114 w 224"/>
                    <a:gd name="T3" fmla="*/ 9 h 45"/>
                    <a:gd name="T4" fmla="*/ 224 w 224"/>
                    <a:gd name="T5" fmla="*/ 45 h 45"/>
                    <a:gd name="T6" fmla="*/ 0 60000 65536"/>
                    <a:gd name="T7" fmla="*/ 0 60000 65536"/>
                    <a:gd name="T8" fmla="*/ 0 60000 65536"/>
                    <a:gd name="T9" fmla="*/ 0 w 224"/>
                    <a:gd name="T10" fmla="*/ 0 h 45"/>
                    <a:gd name="T11" fmla="*/ 224 w 224"/>
                    <a:gd name="T12" fmla="*/ 45 h 45"/>
                  </a:gdLst>
                  <a:ahLst/>
                  <a:cxnLst>
                    <a:cxn ang="T6">
                      <a:pos x="T0" y="T1"/>
                    </a:cxn>
                    <a:cxn ang="T7">
                      <a:pos x="T2" y="T3"/>
                    </a:cxn>
                    <a:cxn ang="T8">
                      <a:pos x="T4" y="T5"/>
                    </a:cxn>
                  </a:cxnLst>
                  <a:rect l="T9" t="T10" r="T11" b="T12"/>
                  <a:pathLst>
                    <a:path w="224" h="45">
                      <a:moveTo>
                        <a:pt x="0" y="0"/>
                      </a:moveTo>
                      <a:cubicBezTo>
                        <a:pt x="19" y="2"/>
                        <a:pt x="77" y="2"/>
                        <a:pt x="114" y="9"/>
                      </a:cubicBezTo>
                      <a:cubicBezTo>
                        <a:pt x="151" y="16"/>
                        <a:pt x="206" y="39"/>
                        <a:pt x="224" y="45"/>
                      </a:cubicBezTo>
                    </a:path>
                  </a:pathLst>
                </a:custGeom>
                <a:noFill/>
                <a:ln w="19050">
                  <a:solidFill>
                    <a:srgbClr val="000066"/>
                  </a:solidFill>
                  <a:prstDash val="dash"/>
                  <a:round/>
                  <a:headEnd/>
                  <a:tailEnd/>
                </a:ln>
              </p:spPr>
              <p:txBody>
                <a:bodyPr>
                  <a:spAutoFit/>
                </a:bodyPr>
                <a:lstStyle/>
                <a:p>
                  <a:endParaRPr lang="zh-CN" altLang="en-US"/>
                </a:p>
              </p:txBody>
            </p:sp>
            <p:sp>
              <p:nvSpPr>
                <p:cNvPr id="157773" name="Freeform 140"/>
                <p:cNvSpPr>
                  <a:spLocks/>
                </p:cNvSpPr>
                <p:nvPr/>
              </p:nvSpPr>
              <p:spPr bwMode="auto">
                <a:xfrm>
                  <a:off x="3628" y="2478"/>
                  <a:ext cx="108" cy="210"/>
                </a:xfrm>
                <a:custGeom>
                  <a:avLst/>
                  <a:gdLst>
                    <a:gd name="T0" fmla="*/ 0 w 108"/>
                    <a:gd name="T1" fmla="*/ 210 h 210"/>
                    <a:gd name="T2" fmla="*/ 45 w 108"/>
                    <a:gd name="T3" fmla="*/ 169 h 210"/>
                    <a:gd name="T4" fmla="*/ 80 w 108"/>
                    <a:gd name="T5" fmla="*/ 111 h 210"/>
                    <a:gd name="T6" fmla="*/ 108 w 108"/>
                    <a:gd name="T7" fmla="*/ 0 h 210"/>
                    <a:gd name="T8" fmla="*/ 0 60000 65536"/>
                    <a:gd name="T9" fmla="*/ 0 60000 65536"/>
                    <a:gd name="T10" fmla="*/ 0 60000 65536"/>
                    <a:gd name="T11" fmla="*/ 0 60000 65536"/>
                    <a:gd name="T12" fmla="*/ 0 w 108"/>
                    <a:gd name="T13" fmla="*/ 0 h 210"/>
                    <a:gd name="T14" fmla="*/ 108 w 108"/>
                    <a:gd name="T15" fmla="*/ 210 h 210"/>
                  </a:gdLst>
                  <a:ahLst/>
                  <a:cxnLst>
                    <a:cxn ang="T8">
                      <a:pos x="T0" y="T1"/>
                    </a:cxn>
                    <a:cxn ang="T9">
                      <a:pos x="T2" y="T3"/>
                    </a:cxn>
                    <a:cxn ang="T10">
                      <a:pos x="T4" y="T5"/>
                    </a:cxn>
                    <a:cxn ang="T11">
                      <a:pos x="T6" y="T7"/>
                    </a:cxn>
                  </a:cxnLst>
                  <a:rect l="T12" t="T13" r="T14" b="T15"/>
                  <a:pathLst>
                    <a:path w="108" h="210">
                      <a:moveTo>
                        <a:pt x="0" y="210"/>
                      </a:moveTo>
                      <a:cubicBezTo>
                        <a:pt x="15" y="200"/>
                        <a:pt x="32" y="185"/>
                        <a:pt x="45" y="169"/>
                      </a:cubicBezTo>
                      <a:cubicBezTo>
                        <a:pt x="58" y="153"/>
                        <a:pt x="70" y="139"/>
                        <a:pt x="80" y="111"/>
                      </a:cubicBezTo>
                      <a:cubicBezTo>
                        <a:pt x="90" y="83"/>
                        <a:pt x="102" y="23"/>
                        <a:pt x="108" y="0"/>
                      </a:cubicBezTo>
                    </a:path>
                  </a:pathLst>
                </a:custGeom>
                <a:noFill/>
                <a:ln w="19050">
                  <a:solidFill>
                    <a:srgbClr val="000066"/>
                  </a:solidFill>
                  <a:prstDash val="dash"/>
                  <a:round/>
                  <a:headEnd/>
                  <a:tailEnd/>
                </a:ln>
              </p:spPr>
              <p:txBody>
                <a:bodyPr>
                  <a:spAutoFit/>
                </a:bodyPr>
                <a:lstStyle/>
                <a:p>
                  <a:endParaRPr lang="zh-CN" altLang="en-US"/>
                </a:p>
              </p:txBody>
            </p:sp>
            <p:sp>
              <p:nvSpPr>
                <p:cNvPr id="157774" name="Freeform 141"/>
                <p:cNvSpPr>
                  <a:spLocks/>
                </p:cNvSpPr>
                <p:nvPr/>
              </p:nvSpPr>
              <p:spPr bwMode="auto">
                <a:xfrm>
                  <a:off x="3639" y="2465"/>
                  <a:ext cx="255" cy="302"/>
                </a:xfrm>
                <a:custGeom>
                  <a:avLst/>
                  <a:gdLst>
                    <a:gd name="T0" fmla="*/ 0 w 255"/>
                    <a:gd name="T1" fmla="*/ 302 h 302"/>
                    <a:gd name="T2" fmla="*/ 63 w 255"/>
                    <a:gd name="T3" fmla="*/ 286 h 302"/>
                    <a:gd name="T4" fmla="*/ 130 w 255"/>
                    <a:gd name="T5" fmla="*/ 244 h 302"/>
                    <a:gd name="T6" fmla="*/ 213 w 255"/>
                    <a:gd name="T7" fmla="*/ 176 h 302"/>
                    <a:gd name="T8" fmla="*/ 255 w 255"/>
                    <a:gd name="T9" fmla="*/ 0 h 302"/>
                    <a:gd name="T10" fmla="*/ 0 60000 65536"/>
                    <a:gd name="T11" fmla="*/ 0 60000 65536"/>
                    <a:gd name="T12" fmla="*/ 0 60000 65536"/>
                    <a:gd name="T13" fmla="*/ 0 60000 65536"/>
                    <a:gd name="T14" fmla="*/ 0 60000 65536"/>
                    <a:gd name="T15" fmla="*/ 0 w 255"/>
                    <a:gd name="T16" fmla="*/ 0 h 302"/>
                    <a:gd name="T17" fmla="*/ 255 w 255"/>
                    <a:gd name="T18" fmla="*/ 302 h 302"/>
                  </a:gdLst>
                  <a:ahLst/>
                  <a:cxnLst>
                    <a:cxn ang="T10">
                      <a:pos x="T0" y="T1"/>
                    </a:cxn>
                    <a:cxn ang="T11">
                      <a:pos x="T2" y="T3"/>
                    </a:cxn>
                    <a:cxn ang="T12">
                      <a:pos x="T4" y="T5"/>
                    </a:cxn>
                    <a:cxn ang="T13">
                      <a:pos x="T6" y="T7"/>
                    </a:cxn>
                    <a:cxn ang="T14">
                      <a:pos x="T8" y="T9"/>
                    </a:cxn>
                  </a:cxnLst>
                  <a:rect l="T15" t="T16" r="T17" b="T18"/>
                  <a:pathLst>
                    <a:path w="255" h="302">
                      <a:moveTo>
                        <a:pt x="0" y="302"/>
                      </a:moveTo>
                      <a:cubicBezTo>
                        <a:pt x="10" y="299"/>
                        <a:pt x="41" y="295"/>
                        <a:pt x="63" y="286"/>
                      </a:cubicBezTo>
                      <a:cubicBezTo>
                        <a:pt x="85" y="276"/>
                        <a:pt x="105" y="263"/>
                        <a:pt x="130" y="244"/>
                      </a:cubicBezTo>
                      <a:cubicBezTo>
                        <a:pt x="155" y="226"/>
                        <a:pt x="192" y="217"/>
                        <a:pt x="213" y="176"/>
                      </a:cubicBezTo>
                      <a:cubicBezTo>
                        <a:pt x="234" y="135"/>
                        <a:pt x="248" y="29"/>
                        <a:pt x="255" y="0"/>
                      </a:cubicBezTo>
                    </a:path>
                  </a:pathLst>
                </a:custGeom>
                <a:noFill/>
                <a:ln w="19050">
                  <a:solidFill>
                    <a:srgbClr val="000066"/>
                  </a:solidFill>
                  <a:prstDash val="dash"/>
                  <a:round/>
                  <a:headEnd/>
                  <a:tailEnd/>
                </a:ln>
              </p:spPr>
              <p:txBody>
                <a:bodyPr>
                  <a:spAutoFit/>
                </a:bodyPr>
                <a:lstStyle/>
                <a:p>
                  <a:endParaRPr lang="zh-CN" altLang="en-US"/>
                </a:p>
              </p:txBody>
            </p:sp>
            <p:sp>
              <p:nvSpPr>
                <p:cNvPr id="157775" name="Freeform 142"/>
                <p:cNvSpPr>
                  <a:spLocks/>
                </p:cNvSpPr>
                <p:nvPr/>
              </p:nvSpPr>
              <p:spPr bwMode="auto">
                <a:xfrm>
                  <a:off x="3426" y="2453"/>
                  <a:ext cx="74" cy="244"/>
                </a:xfrm>
                <a:custGeom>
                  <a:avLst/>
                  <a:gdLst>
                    <a:gd name="T0" fmla="*/ 74 w 74"/>
                    <a:gd name="T1" fmla="*/ 244 h 244"/>
                    <a:gd name="T2" fmla="*/ 18 w 74"/>
                    <a:gd name="T3" fmla="*/ 190 h 244"/>
                    <a:gd name="T4" fmla="*/ 0 w 74"/>
                    <a:gd name="T5" fmla="*/ 0 h 244"/>
                    <a:gd name="T6" fmla="*/ 0 60000 65536"/>
                    <a:gd name="T7" fmla="*/ 0 60000 65536"/>
                    <a:gd name="T8" fmla="*/ 0 60000 65536"/>
                    <a:gd name="T9" fmla="*/ 0 w 74"/>
                    <a:gd name="T10" fmla="*/ 0 h 244"/>
                    <a:gd name="T11" fmla="*/ 74 w 74"/>
                    <a:gd name="T12" fmla="*/ 244 h 244"/>
                  </a:gdLst>
                  <a:ahLst/>
                  <a:cxnLst>
                    <a:cxn ang="T6">
                      <a:pos x="T0" y="T1"/>
                    </a:cxn>
                    <a:cxn ang="T7">
                      <a:pos x="T2" y="T3"/>
                    </a:cxn>
                    <a:cxn ang="T8">
                      <a:pos x="T4" y="T5"/>
                    </a:cxn>
                  </a:cxnLst>
                  <a:rect l="T9" t="T10" r="T11" b="T12"/>
                  <a:pathLst>
                    <a:path w="74" h="244">
                      <a:moveTo>
                        <a:pt x="74" y="244"/>
                      </a:moveTo>
                      <a:cubicBezTo>
                        <a:pt x="65" y="235"/>
                        <a:pt x="30" y="230"/>
                        <a:pt x="18" y="190"/>
                      </a:cubicBezTo>
                      <a:cubicBezTo>
                        <a:pt x="6" y="150"/>
                        <a:pt x="4" y="40"/>
                        <a:pt x="0" y="0"/>
                      </a:cubicBezTo>
                    </a:path>
                  </a:pathLst>
                </a:custGeom>
                <a:noFill/>
                <a:ln w="19050">
                  <a:solidFill>
                    <a:srgbClr val="000066"/>
                  </a:solidFill>
                  <a:prstDash val="dash"/>
                  <a:round/>
                  <a:headEnd/>
                  <a:tailEnd/>
                </a:ln>
              </p:spPr>
              <p:txBody>
                <a:bodyPr>
                  <a:spAutoFit/>
                </a:bodyPr>
                <a:lstStyle/>
                <a:p>
                  <a:endParaRPr lang="zh-CN" altLang="en-US"/>
                </a:p>
              </p:txBody>
            </p:sp>
            <p:sp>
              <p:nvSpPr>
                <p:cNvPr id="157776" name="Freeform 143"/>
                <p:cNvSpPr>
                  <a:spLocks/>
                </p:cNvSpPr>
                <p:nvPr/>
              </p:nvSpPr>
              <p:spPr bwMode="auto">
                <a:xfrm rot="10800000">
                  <a:off x="3247" y="2563"/>
                  <a:ext cx="205" cy="186"/>
                </a:xfrm>
                <a:custGeom>
                  <a:avLst/>
                  <a:gdLst>
                    <a:gd name="T0" fmla="*/ 0 w 205"/>
                    <a:gd name="T1" fmla="*/ 0 h 204"/>
                    <a:gd name="T2" fmla="*/ 137 w 205"/>
                    <a:gd name="T3" fmla="*/ 30 h 204"/>
                    <a:gd name="T4" fmla="*/ 205 w 205"/>
                    <a:gd name="T5" fmla="*/ 81 h 204"/>
                    <a:gd name="T6" fmla="*/ 0 60000 65536"/>
                    <a:gd name="T7" fmla="*/ 0 60000 65536"/>
                    <a:gd name="T8" fmla="*/ 0 60000 65536"/>
                    <a:gd name="T9" fmla="*/ 0 w 205"/>
                    <a:gd name="T10" fmla="*/ 0 h 204"/>
                    <a:gd name="T11" fmla="*/ 205 w 205"/>
                    <a:gd name="T12" fmla="*/ 204 h 204"/>
                  </a:gdLst>
                  <a:ahLst/>
                  <a:cxnLst>
                    <a:cxn ang="T6">
                      <a:pos x="T0" y="T1"/>
                    </a:cxn>
                    <a:cxn ang="T7">
                      <a:pos x="T2" y="T3"/>
                    </a:cxn>
                    <a:cxn ang="T8">
                      <a:pos x="T4" y="T5"/>
                    </a:cxn>
                  </a:cxnLst>
                  <a:rect l="T9" t="T10" r="T11" b="T12"/>
                  <a:pathLst>
                    <a:path w="205" h="204">
                      <a:moveTo>
                        <a:pt x="0" y="0"/>
                      </a:moveTo>
                      <a:cubicBezTo>
                        <a:pt x="23" y="13"/>
                        <a:pt x="103" y="41"/>
                        <a:pt x="137" y="75"/>
                      </a:cubicBezTo>
                      <a:cubicBezTo>
                        <a:pt x="171" y="109"/>
                        <a:pt x="191" y="177"/>
                        <a:pt x="205" y="204"/>
                      </a:cubicBezTo>
                    </a:path>
                  </a:pathLst>
                </a:custGeom>
                <a:noFill/>
                <a:ln w="19050">
                  <a:solidFill>
                    <a:srgbClr val="000066"/>
                  </a:solidFill>
                  <a:prstDash val="dash"/>
                  <a:round/>
                  <a:headEnd/>
                  <a:tailEnd/>
                </a:ln>
              </p:spPr>
              <p:txBody>
                <a:bodyPr>
                  <a:spAutoFit/>
                </a:bodyPr>
                <a:lstStyle/>
                <a:p>
                  <a:endParaRPr lang="zh-CN" altLang="en-US"/>
                </a:p>
              </p:txBody>
            </p:sp>
            <p:sp>
              <p:nvSpPr>
                <p:cNvPr id="157777" name="Freeform 144"/>
                <p:cNvSpPr>
                  <a:spLocks/>
                </p:cNvSpPr>
                <p:nvPr/>
              </p:nvSpPr>
              <p:spPr bwMode="auto">
                <a:xfrm>
                  <a:off x="3540" y="2191"/>
                  <a:ext cx="49" cy="496"/>
                </a:xfrm>
                <a:custGeom>
                  <a:avLst/>
                  <a:gdLst>
                    <a:gd name="T0" fmla="*/ 49 w 49"/>
                    <a:gd name="T1" fmla="*/ 0 h 544"/>
                    <a:gd name="T2" fmla="*/ 26 w 49"/>
                    <a:gd name="T3" fmla="*/ 54 h 544"/>
                    <a:gd name="T4" fmla="*/ 4 w 49"/>
                    <a:gd name="T5" fmla="*/ 181 h 544"/>
                    <a:gd name="T6" fmla="*/ 4 w 49"/>
                    <a:gd name="T7" fmla="*/ 216 h 544"/>
                    <a:gd name="T8" fmla="*/ 0 60000 65536"/>
                    <a:gd name="T9" fmla="*/ 0 60000 65536"/>
                    <a:gd name="T10" fmla="*/ 0 60000 65536"/>
                    <a:gd name="T11" fmla="*/ 0 60000 65536"/>
                    <a:gd name="T12" fmla="*/ 0 w 49"/>
                    <a:gd name="T13" fmla="*/ 0 h 544"/>
                    <a:gd name="T14" fmla="*/ 49 w 49"/>
                    <a:gd name="T15" fmla="*/ 544 h 544"/>
                  </a:gdLst>
                  <a:ahLst/>
                  <a:cxnLst>
                    <a:cxn ang="T8">
                      <a:pos x="T0" y="T1"/>
                    </a:cxn>
                    <a:cxn ang="T9">
                      <a:pos x="T2" y="T3"/>
                    </a:cxn>
                    <a:cxn ang="T10">
                      <a:pos x="T4" y="T5"/>
                    </a:cxn>
                    <a:cxn ang="T11">
                      <a:pos x="T6" y="T7"/>
                    </a:cxn>
                  </a:cxnLst>
                  <a:rect l="T12" t="T13" r="T14" b="T15"/>
                  <a:pathLst>
                    <a:path w="49" h="544">
                      <a:moveTo>
                        <a:pt x="49" y="0"/>
                      </a:moveTo>
                      <a:cubicBezTo>
                        <a:pt x="41" y="30"/>
                        <a:pt x="33" y="61"/>
                        <a:pt x="26" y="136"/>
                      </a:cubicBezTo>
                      <a:cubicBezTo>
                        <a:pt x="19" y="211"/>
                        <a:pt x="8" y="385"/>
                        <a:pt x="4" y="453"/>
                      </a:cubicBezTo>
                      <a:cubicBezTo>
                        <a:pt x="0" y="521"/>
                        <a:pt x="2" y="532"/>
                        <a:pt x="4" y="544"/>
                      </a:cubicBezTo>
                    </a:path>
                  </a:pathLst>
                </a:custGeom>
                <a:noFill/>
                <a:ln w="19050">
                  <a:solidFill>
                    <a:srgbClr val="000066"/>
                  </a:solidFill>
                  <a:prstDash val="dash"/>
                  <a:round/>
                  <a:headEnd/>
                  <a:tailEnd/>
                </a:ln>
              </p:spPr>
              <p:txBody>
                <a:bodyPr>
                  <a:spAutoFit/>
                </a:bodyPr>
                <a:lstStyle/>
                <a:p>
                  <a:endParaRPr lang="zh-CN" altLang="en-US"/>
                </a:p>
              </p:txBody>
            </p:sp>
            <p:sp>
              <p:nvSpPr>
                <p:cNvPr id="157778" name="Freeform 145"/>
                <p:cNvSpPr>
                  <a:spLocks/>
                </p:cNvSpPr>
                <p:nvPr/>
              </p:nvSpPr>
              <p:spPr bwMode="auto">
                <a:xfrm>
                  <a:off x="3326" y="2770"/>
                  <a:ext cx="194" cy="44"/>
                </a:xfrm>
                <a:custGeom>
                  <a:avLst/>
                  <a:gdLst>
                    <a:gd name="T0" fmla="*/ 194 w 194"/>
                    <a:gd name="T1" fmla="*/ 0 h 48"/>
                    <a:gd name="T2" fmla="*/ 157 w 194"/>
                    <a:gd name="T3" fmla="*/ 10 h 48"/>
                    <a:gd name="T4" fmla="*/ 130 w 194"/>
                    <a:gd name="T5" fmla="*/ 17 h 48"/>
                    <a:gd name="T6" fmla="*/ 0 w 194"/>
                    <a:gd name="T7" fmla="*/ 20 h 48"/>
                    <a:gd name="T8" fmla="*/ 0 60000 65536"/>
                    <a:gd name="T9" fmla="*/ 0 60000 65536"/>
                    <a:gd name="T10" fmla="*/ 0 60000 65536"/>
                    <a:gd name="T11" fmla="*/ 0 60000 65536"/>
                    <a:gd name="T12" fmla="*/ 0 w 194"/>
                    <a:gd name="T13" fmla="*/ 0 h 48"/>
                    <a:gd name="T14" fmla="*/ 194 w 194"/>
                    <a:gd name="T15" fmla="*/ 48 h 48"/>
                  </a:gdLst>
                  <a:ahLst/>
                  <a:cxnLst>
                    <a:cxn ang="T8">
                      <a:pos x="T0" y="T1"/>
                    </a:cxn>
                    <a:cxn ang="T9">
                      <a:pos x="T2" y="T3"/>
                    </a:cxn>
                    <a:cxn ang="T10">
                      <a:pos x="T4" y="T5"/>
                    </a:cxn>
                    <a:cxn ang="T11">
                      <a:pos x="T6" y="T7"/>
                    </a:cxn>
                  </a:cxnLst>
                  <a:rect l="T12" t="T13" r="T14" b="T15"/>
                  <a:pathLst>
                    <a:path w="194" h="48">
                      <a:moveTo>
                        <a:pt x="194" y="0"/>
                      </a:moveTo>
                      <a:cubicBezTo>
                        <a:pt x="188" y="4"/>
                        <a:pt x="168" y="15"/>
                        <a:pt x="157" y="22"/>
                      </a:cubicBezTo>
                      <a:cubicBezTo>
                        <a:pt x="146" y="29"/>
                        <a:pt x="156" y="39"/>
                        <a:pt x="130" y="43"/>
                      </a:cubicBezTo>
                      <a:cubicBezTo>
                        <a:pt x="104" y="47"/>
                        <a:pt x="27" y="47"/>
                        <a:pt x="0" y="48"/>
                      </a:cubicBezTo>
                    </a:path>
                  </a:pathLst>
                </a:custGeom>
                <a:noFill/>
                <a:ln w="19050">
                  <a:solidFill>
                    <a:srgbClr val="000066"/>
                  </a:solidFill>
                  <a:prstDash val="dash"/>
                  <a:round/>
                  <a:headEnd/>
                  <a:tailEnd/>
                </a:ln>
              </p:spPr>
              <p:txBody>
                <a:bodyPr>
                  <a:spAutoFit/>
                </a:bodyPr>
                <a:lstStyle/>
                <a:p>
                  <a:endParaRPr lang="zh-CN" altLang="en-US"/>
                </a:p>
              </p:txBody>
            </p:sp>
            <p:sp>
              <p:nvSpPr>
                <p:cNvPr id="157779" name="Freeform 146"/>
                <p:cNvSpPr>
                  <a:spLocks/>
                </p:cNvSpPr>
                <p:nvPr/>
              </p:nvSpPr>
              <p:spPr bwMode="auto">
                <a:xfrm>
                  <a:off x="3586" y="2777"/>
                  <a:ext cx="232" cy="75"/>
                </a:xfrm>
                <a:custGeom>
                  <a:avLst/>
                  <a:gdLst>
                    <a:gd name="T0" fmla="*/ 232 w 232"/>
                    <a:gd name="T1" fmla="*/ 29 h 82"/>
                    <a:gd name="T2" fmla="*/ 115 w 232"/>
                    <a:gd name="T3" fmla="*/ 32 h 82"/>
                    <a:gd name="T4" fmla="*/ 52 w 232"/>
                    <a:gd name="T5" fmla="*/ 20 h 82"/>
                    <a:gd name="T6" fmla="*/ 0 w 232"/>
                    <a:gd name="T7" fmla="*/ 0 h 82"/>
                    <a:gd name="T8" fmla="*/ 0 60000 65536"/>
                    <a:gd name="T9" fmla="*/ 0 60000 65536"/>
                    <a:gd name="T10" fmla="*/ 0 60000 65536"/>
                    <a:gd name="T11" fmla="*/ 0 60000 65536"/>
                    <a:gd name="T12" fmla="*/ 0 w 232"/>
                    <a:gd name="T13" fmla="*/ 0 h 82"/>
                    <a:gd name="T14" fmla="*/ 232 w 232"/>
                    <a:gd name="T15" fmla="*/ 82 h 82"/>
                  </a:gdLst>
                  <a:ahLst/>
                  <a:cxnLst>
                    <a:cxn ang="T8">
                      <a:pos x="T0" y="T1"/>
                    </a:cxn>
                    <a:cxn ang="T9">
                      <a:pos x="T2" y="T3"/>
                    </a:cxn>
                    <a:cxn ang="T10">
                      <a:pos x="T4" y="T5"/>
                    </a:cxn>
                    <a:cxn ang="T11">
                      <a:pos x="T6" y="T7"/>
                    </a:cxn>
                  </a:cxnLst>
                  <a:rect l="T12" t="T13" r="T14" b="T15"/>
                  <a:pathLst>
                    <a:path w="232" h="82">
                      <a:moveTo>
                        <a:pt x="232" y="71"/>
                      </a:moveTo>
                      <a:cubicBezTo>
                        <a:pt x="213" y="72"/>
                        <a:pt x="145" y="82"/>
                        <a:pt x="115" y="78"/>
                      </a:cubicBezTo>
                      <a:cubicBezTo>
                        <a:pt x="85" y="74"/>
                        <a:pt x="72" y="61"/>
                        <a:pt x="52" y="48"/>
                      </a:cubicBezTo>
                      <a:cubicBezTo>
                        <a:pt x="32" y="35"/>
                        <a:pt x="10" y="10"/>
                        <a:pt x="0" y="0"/>
                      </a:cubicBezTo>
                    </a:path>
                  </a:pathLst>
                </a:custGeom>
                <a:noFill/>
                <a:ln w="19050">
                  <a:solidFill>
                    <a:srgbClr val="000066"/>
                  </a:solidFill>
                  <a:prstDash val="dash"/>
                  <a:round/>
                  <a:headEnd/>
                  <a:tailEnd/>
                </a:ln>
              </p:spPr>
              <p:txBody>
                <a:bodyPr>
                  <a:spAutoFit/>
                </a:bodyPr>
                <a:lstStyle/>
                <a:p>
                  <a:endParaRPr lang="zh-CN" altLang="en-US"/>
                </a:p>
              </p:txBody>
            </p:sp>
            <p:sp>
              <p:nvSpPr>
                <p:cNvPr id="157780" name="Freeform 147"/>
                <p:cNvSpPr>
                  <a:spLocks/>
                </p:cNvSpPr>
                <p:nvPr/>
              </p:nvSpPr>
              <p:spPr bwMode="auto">
                <a:xfrm flipH="1">
                  <a:off x="3537" y="2818"/>
                  <a:ext cx="23" cy="68"/>
                </a:xfrm>
                <a:custGeom>
                  <a:avLst/>
                  <a:gdLst>
                    <a:gd name="T0" fmla="*/ 0 w 1"/>
                    <a:gd name="T1" fmla="*/ 0 h 91"/>
                    <a:gd name="T2" fmla="*/ 0 w 1"/>
                    <a:gd name="T3" fmla="*/ 5 h 91"/>
                    <a:gd name="T4" fmla="*/ 0 60000 65536"/>
                    <a:gd name="T5" fmla="*/ 0 60000 65536"/>
                    <a:gd name="T6" fmla="*/ 0 w 1"/>
                    <a:gd name="T7" fmla="*/ 0 h 91"/>
                    <a:gd name="T8" fmla="*/ 1 w 1"/>
                    <a:gd name="T9" fmla="*/ 91 h 91"/>
                  </a:gdLst>
                  <a:ahLst/>
                  <a:cxnLst>
                    <a:cxn ang="T4">
                      <a:pos x="T0" y="T1"/>
                    </a:cxn>
                    <a:cxn ang="T5">
                      <a:pos x="T2" y="T3"/>
                    </a:cxn>
                  </a:cxnLst>
                  <a:rect l="T6" t="T7" r="T8" b="T9"/>
                  <a:pathLst>
                    <a:path w="1" h="91">
                      <a:moveTo>
                        <a:pt x="0" y="0"/>
                      </a:moveTo>
                      <a:cubicBezTo>
                        <a:pt x="0" y="0"/>
                        <a:pt x="0" y="45"/>
                        <a:pt x="0" y="91"/>
                      </a:cubicBezTo>
                    </a:path>
                  </a:pathLst>
                </a:custGeom>
                <a:noFill/>
                <a:ln w="19050">
                  <a:solidFill>
                    <a:srgbClr val="000066"/>
                  </a:solidFill>
                  <a:prstDash val="dash"/>
                  <a:round/>
                  <a:headEnd/>
                  <a:tailEnd/>
                </a:ln>
              </p:spPr>
              <p:txBody>
                <a:bodyPr>
                  <a:spAutoFit/>
                </a:bodyPr>
                <a:lstStyle/>
                <a:p>
                  <a:endParaRPr lang="zh-CN" altLang="en-US"/>
                </a:p>
              </p:txBody>
            </p:sp>
            <p:sp>
              <p:nvSpPr>
                <p:cNvPr id="157781" name="Freeform 148"/>
                <p:cNvSpPr>
                  <a:spLocks/>
                </p:cNvSpPr>
                <p:nvPr/>
              </p:nvSpPr>
              <p:spPr bwMode="auto">
                <a:xfrm flipH="1">
                  <a:off x="3583" y="1979"/>
                  <a:ext cx="22" cy="113"/>
                </a:xfrm>
                <a:custGeom>
                  <a:avLst/>
                  <a:gdLst>
                    <a:gd name="T0" fmla="*/ 0 w 1"/>
                    <a:gd name="T1" fmla="*/ 0 h 91"/>
                    <a:gd name="T2" fmla="*/ 0 w 1"/>
                    <a:gd name="T3" fmla="*/ 792 h 91"/>
                    <a:gd name="T4" fmla="*/ 0 60000 65536"/>
                    <a:gd name="T5" fmla="*/ 0 60000 65536"/>
                    <a:gd name="T6" fmla="*/ 0 w 1"/>
                    <a:gd name="T7" fmla="*/ 0 h 91"/>
                    <a:gd name="T8" fmla="*/ 1 w 1"/>
                    <a:gd name="T9" fmla="*/ 91 h 91"/>
                  </a:gdLst>
                  <a:ahLst/>
                  <a:cxnLst>
                    <a:cxn ang="T4">
                      <a:pos x="T0" y="T1"/>
                    </a:cxn>
                    <a:cxn ang="T5">
                      <a:pos x="T2" y="T3"/>
                    </a:cxn>
                  </a:cxnLst>
                  <a:rect l="T6" t="T7" r="T8" b="T9"/>
                  <a:pathLst>
                    <a:path w="1" h="91">
                      <a:moveTo>
                        <a:pt x="0" y="0"/>
                      </a:moveTo>
                      <a:cubicBezTo>
                        <a:pt x="0" y="0"/>
                        <a:pt x="0" y="45"/>
                        <a:pt x="0" y="91"/>
                      </a:cubicBezTo>
                    </a:path>
                  </a:pathLst>
                </a:custGeom>
                <a:noFill/>
                <a:ln w="19050">
                  <a:solidFill>
                    <a:srgbClr val="000066"/>
                  </a:solidFill>
                  <a:prstDash val="dash"/>
                  <a:round/>
                  <a:headEnd/>
                  <a:tailEnd/>
                </a:ln>
              </p:spPr>
              <p:txBody>
                <a:bodyPr>
                  <a:spAutoFit/>
                </a:bodyPr>
                <a:lstStyle/>
                <a:p>
                  <a:endParaRPr lang="zh-CN" altLang="en-US"/>
                </a:p>
              </p:txBody>
            </p:sp>
            <p:grpSp>
              <p:nvGrpSpPr>
                <p:cNvPr id="157732" name="Group 149"/>
                <p:cNvGrpSpPr>
                  <a:grpSpLocks/>
                </p:cNvGrpSpPr>
                <p:nvPr/>
              </p:nvGrpSpPr>
              <p:grpSpPr bwMode="auto">
                <a:xfrm>
                  <a:off x="3855" y="2296"/>
                  <a:ext cx="102" cy="135"/>
                  <a:chOff x="3773" y="3293"/>
                  <a:chExt cx="102" cy="135"/>
                </a:xfrm>
              </p:grpSpPr>
              <p:sp>
                <p:nvSpPr>
                  <p:cNvPr id="157795" name="Oval 150"/>
                  <p:cNvSpPr>
                    <a:spLocks noChangeArrowheads="1"/>
                  </p:cNvSpPr>
                  <p:nvPr/>
                </p:nvSpPr>
                <p:spPr bwMode="auto">
                  <a:xfrm rot="9223105">
                    <a:off x="3833" y="3300"/>
                    <a:ext cx="42" cy="128"/>
                  </a:xfrm>
                  <a:prstGeom prst="ellipse">
                    <a:avLst/>
                  </a:prstGeom>
                  <a:solidFill>
                    <a:srgbClr val="FF0066"/>
                  </a:solidFill>
                  <a:ln w="9525">
                    <a:solidFill>
                      <a:srgbClr val="000066"/>
                    </a:solidFill>
                    <a:round/>
                    <a:headEnd/>
                    <a:tailEnd/>
                  </a:ln>
                </p:spPr>
                <p:txBody>
                  <a:bodyPr/>
                  <a:lstStyle/>
                  <a:p>
                    <a:endParaRPr lang="zh-CN" altLang="en-US"/>
                  </a:p>
                </p:txBody>
              </p:sp>
              <p:sp>
                <p:nvSpPr>
                  <p:cNvPr id="157796" name="Oval 151"/>
                  <p:cNvSpPr>
                    <a:spLocks noChangeArrowheads="1"/>
                  </p:cNvSpPr>
                  <p:nvPr/>
                </p:nvSpPr>
                <p:spPr bwMode="auto">
                  <a:xfrm rot="12376895" flipH="1">
                    <a:off x="3773" y="3303"/>
                    <a:ext cx="42" cy="124"/>
                  </a:xfrm>
                  <a:prstGeom prst="ellipse">
                    <a:avLst/>
                  </a:prstGeom>
                  <a:solidFill>
                    <a:srgbClr val="FF0066"/>
                  </a:solidFill>
                  <a:ln w="9525">
                    <a:solidFill>
                      <a:srgbClr val="000066"/>
                    </a:solidFill>
                    <a:round/>
                    <a:headEnd/>
                    <a:tailEnd/>
                  </a:ln>
                </p:spPr>
                <p:txBody>
                  <a:bodyPr/>
                  <a:lstStyle/>
                  <a:p>
                    <a:endParaRPr lang="zh-CN" altLang="en-US"/>
                  </a:p>
                </p:txBody>
              </p:sp>
              <p:sp>
                <p:nvSpPr>
                  <p:cNvPr id="157797" name="Oval 152"/>
                  <p:cNvSpPr>
                    <a:spLocks noChangeArrowheads="1"/>
                  </p:cNvSpPr>
                  <p:nvPr/>
                </p:nvSpPr>
                <p:spPr bwMode="auto">
                  <a:xfrm rot="9863011">
                    <a:off x="3807" y="3293"/>
                    <a:ext cx="26" cy="24"/>
                  </a:xfrm>
                  <a:prstGeom prst="ellipse">
                    <a:avLst/>
                  </a:prstGeom>
                  <a:solidFill>
                    <a:srgbClr val="FF0066"/>
                  </a:solidFill>
                  <a:ln w="9525">
                    <a:solidFill>
                      <a:srgbClr val="000066"/>
                    </a:solidFill>
                    <a:round/>
                    <a:headEnd/>
                    <a:tailEnd/>
                  </a:ln>
                </p:spPr>
                <p:txBody>
                  <a:bodyPr/>
                  <a:lstStyle/>
                  <a:p>
                    <a:endParaRPr lang="zh-CN" altLang="en-US"/>
                  </a:p>
                </p:txBody>
              </p:sp>
            </p:grpSp>
            <p:grpSp>
              <p:nvGrpSpPr>
                <p:cNvPr id="157733" name="Group 153"/>
                <p:cNvGrpSpPr>
                  <a:grpSpLocks/>
                </p:cNvGrpSpPr>
                <p:nvPr/>
              </p:nvGrpSpPr>
              <p:grpSpPr bwMode="auto">
                <a:xfrm rot="311666" flipV="1">
                  <a:off x="3810" y="2523"/>
                  <a:ext cx="102" cy="135"/>
                  <a:chOff x="3773" y="3293"/>
                  <a:chExt cx="102" cy="135"/>
                </a:xfrm>
              </p:grpSpPr>
              <p:sp>
                <p:nvSpPr>
                  <p:cNvPr id="157792" name="Oval 154"/>
                  <p:cNvSpPr>
                    <a:spLocks noChangeArrowheads="1"/>
                  </p:cNvSpPr>
                  <p:nvPr/>
                </p:nvSpPr>
                <p:spPr bwMode="auto">
                  <a:xfrm rot="9223105">
                    <a:off x="3833" y="3300"/>
                    <a:ext cx="42" cy="128"/>
                  </a:xfrm>
                  <a:prstGeom prst="ellipse">
                    <a:avLst/>
                  </a:prstGeom>
                  <a:solidFill>
                    <a:srgbClr val="FF0066"/>
                  </a:solidFill>
                  <a:ln w="9525">
                    <a:solidFill>
                      <a:srgbClr val="000066"/>
                    </a:solidFill>
                    <a:round/>
                    <a:headEnd/>
                    <a:tailEnd/>
                  </a:ln>
                </p:spPr>
                <p:txBody>
                  <a:bodyPr/>
                  <a:lstStyle/>
                  <a:p>
                    <a:endParaRPr lang="zh-CN" altLang="en-US"/>
                  </a:p>
                </p:txBody>
              </p:sp>
              <p:sp>
                <p:nvSpPr>
                  <p:cNvPr id="157793" name="Oval 155"/>
                  <p:cNvSpPr>
                    <a:spLocks noChangeArrowheads="1"/>
                  </p:cNvSpPr>
                  <p:nvPr/>
                </p:nvSpPr>
                <p:spPr bwMode="auto">
                  <a:xfrm rot="12376895" flipH="1">
                    <a:off x="3773" y="3303"/>
                    <a:ext cx="42" cy="124"/>
                  </a:xfrm>
                  <a:prstGeom prst="ellipse">
                    <a:avLst/>
                  </a:prstGeom>
                  <a:solidFill>
                    <a:srgbClr val="FF0066"/>
                  </a:solidFill>
                  <a:ln w="9525">
                    <a:solidFill>
                      <a:srgbClr val="000066"/>
                    </a:solidFill>
                    <a:round/>
                    <a:headEnd/>
                    <a:tailEnd/>
                  </a:ln>
                </p:spPr>
                <p:txBody>
                  <a:bodyPr/>
                  <a:lstStyle/>
                  <a:p>
                    <a:endParaRPr lang="zh-CN" altLang="en-US"/>
                  </a:p>
                </p:txBody>
              </p:sp>
              <p:sp>
                <p:nvSpPr>
                  <p:cNvPr id="157794" name="Oval 156"/>
                  <p:cNvSpPr>
                    <a:spLocks noChangeArrowheads="1"/>
                  </p:cNvSpPr>
                  <p:nvPr/>
                </p:nvSpPr>
                <p:spPr bwMode="auto">
                  <a:xfrm rot="9863011">
                    <a:off x="3807" y="3293"/>
                    <a:ext cx="26" cy="24"/>
                  </a:xfrm>
                  <a:prstGeom prst="ellipse">
                    <a:avLst/>
                  </a:prstGeom>
                  <a:solidFill>
                    <a:srgbClr val="FF0066"/>
                  </a:solidFill>
                  <a:ln w="9525">
                    <a:solidFill>
                      <a:srgbClr val="000066"/>
                    </a:solidFill>
                    <a:round/>
                    <a:headEnd/>
                    <a:tailEnd/>
                  </a:ln>
                </p:spPr>
                <p:txBody>
                  <a:bodyPr/>
                  <a:lstStyle/>
                  <a:p>
                    <a:endParaRPr lang="zh-CN" altLang="en-US"/>
                  </a:p>
                </p:txBody>
              </p:sp>
            </p:grpSp>
            <p:grpSp>
              <p:nvGrpSpPr>
                <p:cNvPr id="157734" name="Group 157"/>
                <p:cNvGrpSpPr>
                  <a:grpSpLocks/>
                </p:cNvGrpSpPr>
                <p:nvPr/>
              </p:nvGrpSpPr>
              <p:grpSpPr bwMode="auto">
                <a:xfrm rot="-988757">
                  <a:off x="3356" y="2455"/>
                  <a:ext cx="145" cy="223"/>
                  <a:chOff x="3342" y="2436"/>
                  <a:chExt cx="145" cy="223"/>
                </a:xfrm>
              </p:grpSpPr>
              <p:sp>
                <p:nvSpPr>
                  <p:cNvPr id="157789" name="Oval 158"/>
                  <p:cNvSpPr>
                    <a:spLocks noChangeArrowheads="1"/>
                  </p:cNvSpPr>
                  <p:nvPr/>
                </p:nvSpPr>
                <p:spPr bwMode="auto">
                  <a:xfrm rot="12376895" flipV="1">
                    <a:off x="3440" y="2436"/>
                    <a:ext cx="47" cy="216"/>
                  </a:xfrm>
                  <a:prstGeom prst="ellipse">
                    <a:avLst/>
                  </a:prstGeom>
                  <a:solidFill>
                    <a:srgbClr val="FFFF00"/>
                  </a:solidFill>
                  <a:ln w="9525">
                    <a:solidFill>
                      <a:srgbClr val="000066"/>
                    </a:solidFill>
                    <a:round/>
                    <a:headEnd/>
                    <a:tailEnd/>
                  </a:ln>
                </p:spPr>
                <p:txBody>
                  <a:bodyPr/>
                  <a:lstStyle/>
                  <a:p>
                    <a:endParaRPr lang="zh-CN" altLang="en-US"/>
                  </a:p>
                </p:txBody>
              </p:sp>
              <p:sp>
                <p:nvSpPr>
                  <p:cNvPr id="157790" name="Oval 159"/>
                  <p:cNvSpPr>
                    <a:spLocks noChangeArrowheads="1"/>
                  </p:cNvSpPr>
                  <p:nvPr/>
                </p:nvSpPr>
                <p:spPr bwMode="auto">
                  <a:xfrm rot="9223105" flipH="1" flipV="1">
                    <a:off x="3342" y="2441"/>
                    <a:ext cx="47" cy="210"/>
                  </a:xfrm>
                  <a:prstGeom prst="ellipse">
                    <a:avLst/>
                  </a:prstGeom>
                  <a:solidFill>
                    <a:srgbClr val="FFFF00"/>
                  </a:solidFill>
                  <a:ln w="9525">
                    <a:solidFill>
                      <a:srgbClr val="000066"/>
                    </a:solidFill>
                    <a:round/>
                    <a:headEnd/>
                    <a:tailEnd/>
                  </a:ln>
                </p:spPr>
                <p:txBody>
                  <a:bodyPr/>
                  <a:lstStyle/>
                  <a:p>
                    <a:endParaRPr lang="zh-CN" altLang="en-US"/>
                  </a:p>
                </p:txBody>
              </p:sp>
              <p:sp>
                <p:nvSpPr>
                  <p:cNvPr id="157791" name="Oval 160"/>
                  <p:cNvSpPr>
                    <a:spLocks noChangeArrowheads="1"/>
                  </p:cNvSpPr>
                  <p:nvPr/>
                </p:nvSpPr>
                <p:spPr bwMode="auto">
                  <a:xfrm rot="11736989" flipV="1">
                    <a:off x="3401" y="2619"/>
                    <a:ext cx="28" cy="40"/>
                  </a:xfrm>
                  <a:prstGeom prst="ellipse">
                    <a:avLst/>
                  </a:prstGeom>
                  <a:solidFill>
                    <a:srgbClr val="FFFF00"/>
                  </a:solidFill>
                  <a:ln w="9525">
                    <a:solidFill>
                      <a:srgbClr val="000066"/>
                    </a:solidFill>
                    <a:round/>
                    <a:headEnd/>
                    <a:tailEnd/>
                  </a:ln>
                </p:spPr>
                <p:txBody>
                  <a:bodyPr/>
                  <a:lstStyle/>
                  <a:p>
                    <a:endParaRPr lang="zh-CN" altLang="en-US"/>
                  </a:p>
                </p:txBody>
              </p:sp>
            </p:grpSp>
            <p:grpSp>
              <p:nvGrpSpPr>
                <p:cNvPr id="157735" name="Group 161"/>
                <p:cNvGrpSpPr>
                  <a:grpSpLocks/>
                </p:cNvGrpSpPr>
                <p:nvPr/>
              </p:nvGrpSpPr>
              <p:grpSpPr bwMode="auto">
                <a:xfrm rot="592871" flipV="1">
                  <a:off x="3356" y="2228"/>
                  <a:ext cx="145" cy="223"/>
                  <a:chOff x="3342" y="2436"/>
                  <a:chExt cx="145" cy="223"/>
                </a:xfrm>
              </p:grpSpPr>
              <p:sp>
                <p:nvSpPr>
                  <p:cNvPr id="157786" name="Oval 162"/>
                  <p:cNvSpPr>
                    <a:spLocks noChangeArrowheads="1"/>
                  </p:cNvSpPr>
                  <p:nvPr/>
                </p:nvSpPr>
                <p:spPr bwMode="auto">
                  <a:xfrm rot="12376895" flipV="1">
                    <a:off x="3440" y="2436"/>
                    <a:ext cx="47" cy="216"/>
                  </a:xfrm>
                  <a:prstGeom prst="ellipse">
                    <a:avLst/>
                  </a:prstGeom>
                  <a:solidFill>
                    <a:srgbClr val="FFFF00"/>
                  </a:solidFill>
                  <a:ln w="9525">
                    <a:solidFill>
                      <a:srgbClr val="000066"/>
                    </a:solidFill>
                    <a:round/>
                    <a:headEnd/>
                    <a:tailEnd/>
                  </a:ln>
                </p:spPr>
                <p:txBody>
                  <a:bodyPr/>
                  <a:lstStyle/>
                  <a:p>
                    <a:endParaRPr lang="zh-CN" altLang="en-US"/>
                  </a:p>
                </p:txBody>
              </p:sp>
              <p:sp>
                <p:nvSpPr>
                  <p:cNvPr id="157787" name="Oval 163"/>
                  <p:cNvSpPr>
                    <a:spLocks noChangeArrowheads="1"/>
                  </p:cNvSpPr>
                  <p:nvPr/>
                </p:nvSpPr>
                <p:spPr bwMode="auto">
                  <a:xfrm rot="9223105" flipH="1" flipV="1">
                    <a:off x="3342" y="2441"/>
                    <a:ext cx="47" cy="210"/>
                  </a:xfrm>
                  <a:prstGeom prst="ellipse">
                    <a:avLst/>
                  </a:prstGeom>
                  <a:solidFill>
                    <a:srgbClr val="FFFF00"/>
                  </a:solidFill>
                  <a:ln w="9525">
                    <a:solidFill>
                      <a:srgbClr val="000066"/>
                    </a:solidFill>
                    <a:round/>
                    <a:headEnd/>
                    <a:tailEnd/>
                  </a:ln>
                </p:spPr>
                <p:txBody>
                  <a:bodyPr/>
                  <a:lstStyle/>
                  <a:p>
                    <a:endParaRPr lang="zh-CN" altLang="en-US"/>
                  </a:p>
                </p:txBody>
              </p:sp>
              <p:sp>
                <p:nvSpPr>
                  <p:cNvPr id="157788" name="Oval 164"/>
                  <p:cNvSpPr>
                    <a:spLocks noChangeArrowheads="1"/>
                  </p:cNvSpPr>
                  <p:nvPr/>
                </p:nvSpPr>
                <p:spPr bwMode="auto">
                  <a:xfrm rot="11736989" flipV="1">
                    <a:off x="3401" y="2619"/>
                    <a:ext cx="28" cy="40"/>
                  </a:xfrm>
                  <a:prstGeom prst="ellipse">
                    <a:avLst/>
                  </a:prstGeom>
                  <a:solidFill>
                    <a:srgbClr val="FFFF00"/>
                  </a:solidFill>
                  <a:ln w="9525">
                    <a:solidFill>
                      <a:srgbClr val="000066"/>
                    </a:solidFill>
                    <a:round/>
                    <a:headEnd/>
                    <a:tailEnd/>
                  </a:ln>
                </p:spPr>
                <p:txBody>
                  <a:bodyPr/>
                  <a:lstStyle/>
                  <a:p>
                    <a:endParaRPr lang="zh-CN" altLang="en-US"/>
                  </a:p>
                </p:txBody>
              </p:sp>
            </p:grpSp>
          </p:grpSp>
          <p:grpSp>
            <p:nvGrpSpPr>
              <p:cNvPr id="157765" name="Group 165"/>
              <p:cNvGrpSpPr>
                <a:grpSpLocks/>
              </p:cNvGrpSpPr>
              <p:nvPr/>
            </p:nvGrpSpPr>
            <p:grpSpPr bwMode="auto">
              <a:xfrm>
                <a:off x="3878" y="1979"/>
                <a:ext cx="930" cy="930"/>
                <a:chOff x="3583" y="2500"/>
                <a:chExt cx="930" cy="930"/>
              </a:xfrm>
            </p:grpSpPr>
            <p:sp>
              <p:nvSpPr>
                <p:cNvPr id="157710" name="Oval 166"/>
                <p:cNvSpPr>
                  <a:spLocks noChangeArrowheads="1"/>
                </p:cNvSpPr>
                <p:nvPr/>
              </p:nvSpPr>
              <p:spPr bwMode="auto">
                <a:xfrm>
                  <a:off x="3583" y="2500"/>
                  <a:ext cx="930" cy="930"/>
                </a:xfrm>
                <a:prstGeom prst="ellipse">
                  <a:avLst/>
                </a:prstGeom>
                <a:noFill/>
                <a:ln w="19050" algn="ctr">
                  <a:solidFill>
                    <a:srgbClr val="000066"/>
                  </a:solidFill>
                  <a:round/>
                  <a:headEnd/>
                  <a:tailEnd/>
                </a:ln>
              </p:spPr>
              <p:txBody>
                <a:bodyPr wrap="none" anchor="ctr">
                  <a:spAutoFit/>
                </a:bodyPr>
                <a:lstStyle/>
                <a:p>
                  <a:endParaRPr lang="zh-CN" altLang="en-US"/>
                </a:p>
              </p:txBody>
            </p:sp>
            <p:grpSp>
              <p:nvGrpSpPr>
                <p:cNvPr id="157766" name="Group 167"/>
                <p:cNvGrpSpPr>
                  <a:grpSpLocks/>
                </p:cNvGrpSpPr>
                <p:nvPr/>
              </p:nvGrpSpPr>
              <p:grpSpPr bwMode="auto">
                <a:xfrm>
                  <a:off x="4020" y="2629"/>
                  <a:ext cx="68" cy="62"/>
                  <a:chOff x="567" y="1911"/>
                  <a:chExt cx="68" cy="91"/>
                </a:xfrm>
              </p:grpSpPr>
              <p:sp>
                <p:nvSpPr>
                  <p:cNvPr id="157762" name="Rectangle 168"/>
                  <p:cNvSpPr>
                    <a:spLocks noChangeArrowheads="1"/>
                  </p:cNvSpPr>
                  <p:nvPr/>
                </p:nvSpPr>
                <p:spPr bwMode="auto">
                  <a:xfrm>
                    <a:off x="589" y="1911"/>
                    <a:ext cx="23" cy="45"/>
                  </a:xfrm>
                  <a:prstGeom prst="rect">
                    <a:avLst/>
                  </a:prstGeom>
                  <a:noFill/>
                  <a:ln w="19050" algn="ctr">
                    <a:solidFill>
                      <a:srgbClr val="000066"/>
                    </a:solidFill>
                    <a:miter lim="800000"/>
                    <a:headEnd/>
                    <a:tailEnd/>
                  </a:ln>
                </p:spPr>
                <p:txBody>
                  <a:bodyPr anchor="ctr">
                    <a:spAutoFit/>
                  </a:bodyPr>
                  <a:lstStyle/>
                  <a:p>
                    <a:endParaRPr lang="zh-CN" altLang="en-US"/>
                  </a:p>
                </p:txBody>
              </p:sp>
              <p:sp>
                <p:nvSpPr>
                  <p:cNvPr id="157763" name="Rectangle 169"/>
                  <p:cNvSpPr>
                    <a:spLocks noChangeArrowheads="1"/>
                  </p:cNvSpPr>
                  <p:nvPr/>
                </p:nvSpPr>
                <p:spPr bwMode="auto">
                  <a:xfrm rot="-5400000">
                    <a:off x="589" y="1957"/>
                    <a:ext cx="23" cy="68"/>
                  </a:xfrm>
                  <a:prstGeom prst="rect">
                    <a:avLst/>
                  </a:prstGeom>
                  <a:noFill/>
                  <a:ln w="19050" algn="ctr">
                    <a:solidFill>
                      <a:srgbClr val="000066"/>
                    </a:solidFill>
                    <a:miter lim="800000"/>
                    <a:headEnd/>
                    <a:tailEnd/>
                  </a:ln>
                </p:spPr>
                <p:txBody>
                  <a:bodyPr anchor="ctr">
                    <a:spAutoFit/>
                  </a:bodyPr>
                  <a:lstStyle/>
                  <a:p>
                    <a:endParaRPr lang="zh-CN" altLang="en-US"/>
                  </a:p>
                </p:txBody>
              </p:sp>
            </p:grpSp>
            <p:grpSp>
              <p:nvGrpSpPr>
                <p:cNvPr id="157782" name="Group 170"/>
                <p:cNvGrpSpPr>
                  <a:grpSpLocks/>
                </p:cNvGrpSpPr>
                <p:nvPr/>
              </p:nvGrpSpPr>
              <p:grpSpPr bwMode="auto">
                <a:xfrm flipV="1">
                  <a:off x="3975" y="3229"/>
                  <a:ext cx="68" cy="62"/>
                  <a:chOff x="567" y="1911"/>
                  <a:chExt cx="68" cy="91"/>
                </a:xfrm>
              </p:grpSpPr>
              <p:sp>
                <p:nvSpPr>
                  <p:cNvPr id="157760" name="Rectangle 171"/>
                  <p:cNvSpPr>
                    <a:spLocks noChangeArrowheads="1"/>
                  </p:cNvSpPr>
                  <p:nvPr/>
                </p:nvSpPr>
                <p:spPr bwMode="auto">
                  <a:xfrm>
                    <a:off x="589" y="1911"/>
                    <a:ext cx="23" cy="45"/>
                  </a:xfrm>
                  <a:prstGeom prst="rect">
                    <a:avLst/>
                  </a:prstGeom>
                  <a:noFill/>
                  <a:ln w="19050" algn="ctr">
                    <a:solidFill>
                      <a:srgbClr val="000066"/>
                    </a:solidFill>
                    <a:miter lim="800000"/>
                    <a:headEnd/>
                    <a:tailEnd/>
                  </a:ln>
                </p:spPr>
                <p:txBody>
                  <a:bodyPr anchor="ctr">
                    <a:spAutoFit/>
                  </a:bodyPr>
                  <a:lstStyle/>
                  <a:p>
                    <a:endParaRPr lang="zh-CN" altLang="en-US"/>
                  </a:p>
                </p:txBody>
              </p:sp>
              <p:sp>
                <p:nvSpPr>
                  <p:cNvPr id="157761" name="Rectangle 172"/>
                  <p:cNvSpPr>
                    <a:spLocks noChangeArrowheads="1"/>
                  </p:cNvSpPr>
                  <p:nvPr/>
                </p:nvSpPr>
                <p:spPr bwMode="auto">
                  <a:xfrm rot="-5400000">
                    <a:off x="589" y="1957"/>
                    <a:ext cx="23" cy="68"/>
                  </a:xfrm>
                  <a:prstGeom prst="rect">
                    <a:avLst/>
                  </a:prstGeom>
                  <a:noFill/>
                  <a:ln w="19050" algn="ctr">
                    <a:solidFill>
                      <a:srgbClr val="000066"/>
                    </a:solidFill>
                    <a:miter lim="800000"/>
                    <a:headEnd/>
                    <a:tailEnd/>
                  </a:ln>
                </p:spPr>
                <p:txBody>
                  <a:bodyPr anchor="ctr">
                    <a:spAutoFit/>
                  </a:bodyPr>
                  <a:lstStyle/>
                  <a:p>
                    <a:endParaRPr lang="zh-CN" altLang="en-US"/>
                  </a:p>
                </p:txBody>
              </p:sp>
            </p:grpSp>
            <p:sp>
              <p:nvSpPr>
                <p:cNvPr id="157713" name="Freeform 173"/>
                <p:cNvSpPr>
                  <a:spLocks/>
                </p:cNvSpPr>
                <p:nvPr/>
              </p:nvSpPr>
              <p:spPr bwMode="auto">
                <a:xfrm>
                  <a:off x="3844" y="2712"/>
                  <a:ext cx="131" cy="241"/>
                </a:xfrm>
                <a:custGeom>
                  <a:avLst/>
                  <a:gdLst>
                    <a:gd name="T0" fmla="*/ 131 w 131"/>
                    <a:gd name="T1" fmla="*/ 0 h 241"/>
                    <a:gd name="T2" fmla="*/ 86 w 131"/>
                    <a:gd name="T3" fmla="*/ 41 h 241"/>
                    <a:gd name="T4" fmla="*/ 32 w 131"/>
                    <a:gd name="T5" fmla="*/ 104 h 241"/>
                    <a:gd name="T6" fmla="*/ 0 w 131"/>
                    <a:gd name="T7" fmla="*/ 241 h 241"/>
                    <a:gd name="T8" fmla="*/ 0 60000 65536"/>
                    <a:gd name="T9" fmla="*/ 0 60000 65536"/>
                    <a:gd name="T10" fmla="*/ 0 60000 65536"/>
                    <a:gd name="T11" fmla="*/ 0 60000 65536"/>
                    <a:gd name="T12" fmla="*/ 0 w 131"/>
                    <a:gd name="T13" fmla="*/ 0 h 241"/>
                    <a:gd name="T14" fmla="*/ 131 w 131"/>
                    <a:gd name="T15" fmla="*/ 241 h 241"/>
                  </a:gdLst>
                  <a:ahLst/>
                  <a:cxnLst>
                    <a:cxn ang="T8">
                      <a:pos x="T0" y="T1"/>
                    </a:cxn>
                    <a:cxn ang="T9">
                      <a:pos x="T2" y="T3"/>
                    </a:cxn>
                    <a:cxn ang="T10">
                      <a:pos x="T4" y="T5"/>
                    </a:cxn>
                    <a:cxn ang="T11">
                      <a:pos x="T6" y="T7"/>
                    </a:cxn>
                  </a:cxnLst>
                  <a:rect l="T12" t="T13" r="T14" b="T15"/>
                  <a:pathLst>
                    <a:path w="131" h="241">
                      <a:moveTo>
                        <a:pt x="131" y="0"/>
                      </a:moveTo>
                      <a:cubicBezTo>
                        <a:pt x="116" y="10"/>
                        <a:pt x="102" y="24"/>
                        <a:pt x="86" y="41"/>
                      </a:cubicBezTo>
                      <a:cubicBezTo>
                        <a:pt x="70" y="58"/>
                        <a:pt x="46" y="71"/>
                        <a:pt x="32" y="104"/>
                      </a:cubicBezTo>
                      <a:cubicBezTo>
                        <a:pt x="18" y="137"/>
                        <a:pt x="7" y="213"/>
                        <a:pt x="0" y="241"/>
                      </a:cubicBezTo>
                    </a:path>
                  </a:pathLst>
                </a:custGeom>
                <a:noFill/>
                <a:ln w="19050">
                  <a:solidFill>
                    <a:srgbClr val="000066"/>
                  </a:solidFill>
                  <a:prstDash val="dash"/>
                  <a:round/>
                  <a:headEnd/>
                  <a:tailEnd/>
                </a:ln>
              </p:spPr>
              <p:txBody>
                <a:bodyPr>
                  <a:spAutoFit/>
                </a:bodyPr>
                <a:lstStyle/>
                <a:p>
                  <a:endParaRPr lang="zh-CN" altLang="en-US"/>
                </a:p>
              </p:txBody>
            </p:sp>
            <p:sp>
              <p:nvSpPr>
                <p:cNvPr id="157714" name="Freeform 174"/>
                <p:cNvSpPr>
                  <a:spLocks/>
                </p:cNvSpPr>
                <p:nvPr/>
              </p:nvSpPr>
              <p:spPr bwMode="auto">
                <a:xfrm>
                  <a:off x="3679" y="2654"/>
                  <a:ext cx="290" cy="314"/>
                </a:xfrm>
                <a:custGeom>
                  <a:avLst/>
                  <a:gdLst>
                    <a:gd name="T0" fmla="*/ 290 w 290"/>
                    <a:gd name="T1" fmla="*/ 0 h 314"/>
                    <a:gd name="T2" fmla="*/ 227 w 290"/>
                    <a:gd name="T3" fmla="*/ 16 h 314"/>
                    <a:gd name="T4" fmla="*/ 160 w 290"/>
                    <a:gd name="T5" fmla="*/ 58 h 314"/>
                    <a:gd name="T6" fmla="*/ 77 w 290"/>
                    <a:gd name="T7" fmla="*/ 126 h 314"/>
                    <a:gd name="T8" fmla="*/ 47 w 290"/>
                    <a:gd name="T9" fmla="*/ 161 h 314"/>
                    <a:gd name="T10" fmla="*/ 24 w 290"/>
                    <a:gd name="T11" fmla="*/ 203 h 314"/>
                    <a:gd name="T12" fmla="*/ 0 w 290"/>
                    <a:gd name="T13" fmla="*/ 314 h 314"/>
                    <a:gd name="T14" fmla="*/ 0 60000 65536"/>
                    <a:gd name="T15" fmla="*/ 0 60000 65536"/>
                    <a:gd name="T16" fmla="*/ 0 60000 65536"/>
                    <a:gd name="T17" fmla="*/ 0 60000 65536"/>
                    <a:gd name="T18" fmla="*/ 0 60000 65536"/>
                    <a:gd name="T19" fmla="*/ 0 60000 65536"/>
                    <a:gd name="T20" fmla="*/ 0 60000 65536"/>
                    <a:gd name="T21" fmla="*/ 0 w 290"/>
                    <a:gd name="T22" fmla="*/ 0 h 314"/>
                    <a:gd name="T23" fmla="*/ 290 w 290"/>
                    <a:gd name="T24" fmla="*/ 314 h 3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0" h="314">
                      <a:moveTo>
                        <a:pt x="290" y="0"/>
                      </a:moveTo>
                      <a:cubicBezTo>
                        <a:pt x="280" y="3"/>
                        <a:pt x="249" y="7"/>
                        <a:pt x="227" y="16"/>
                      </a:cubicBezTo>
                      <a:cubicBezTo>
                        <a:pt x="205" y="26"/>
                        <a:pt x="185" y="39"/>
                        <a:pt x="160" y="58"/>
                      </a:cubicBezTo>
                      <a:cubicBezTo>
                        <a:pt x="135" y="76"/>
                        <a:pt x="96" y="109"/>
                        <a:pt x="77" y="126"/>
                      </a:cubicBezTo>
                      <a:cubicBezTo>
                        <a:pt x="58" y="143"/>
                        <a:pt x="56" y="148"/>
                        <a:pt x="47" y="161"/>
                      </a:cubicBezTo>
                      <a:cubicBezTo>
                        <a:pt x="38" y="174"/>
                        <a:pt x="32" y="178"/>
                        <a:pt x="24" y="203"/>
                      </a:cubicBezTo>
                      <a:cubicBezTo>
                        <a:pt x="16" y="228"/>
                        <a:pt x="5" y="291"/>
                        <a:pt x="0" y="314"/>
                      </a:cubicBezTo>
                    </a:path>
                  </a:pathLst>
                </a:custGeom>
                <a:noFill/>
                <a:ln w="19050">
                  <a:solidFill>
                    <a:srgbClr val="000066"/>
                  </a:solidFill>
                  <a:prstDash val="dash"/>
                  <a:round/>
                  <a:headEnd/>
                  <a:tailEnd/>
                </a:ln>
              </p:spPr>
              <p:txBody>
                <a:bodyPr>
                  <a:spAutoFit/>
                </a:bodyPr>
                <a:lstStyle/>
                <a:p>
                  <a:endParaRPr lang="zh-CN" altLang="en-US"/>
                </a:p>
              </p:txBody>
            </p:sp>
            <p:sp>
              <p:nvSpPr>
                <p:cNvPr id="157715" name="Freeform 175"/>
                <p:cNvSpPr>
                  <a:spLocks/>
                </p:cNvSpPr>
                <p:nvPr/>
              </p:nvSpPr>
              <p:spPr bwMode="auto">
                <a:xfrm>
                  <a:off x="4088" y="2712"/>
                  <a:ext cx="85" cy="265"/>
                </a:xfrm>
                <a:custGeom>
                  <a:avLst/>
                  <a:gdLst>
                    <a:gd name="T0" fmla="*/ 0 w 97"/>
                    <a:gd name="T1" fmla="*/ 0 h 171"/>
                    <a:gd name="T2" fmla="*/ 21 w 97"/>
                    <a:gd name="T3" fmla="*/ 5790 h 171"/>
                    <a:gd name="T4" fmla="*/ 26 w 97"/>
                    <a:gd name="T5" fmla="*/ 13675 h 171"/>
                    <a:gd name="T6" fmla="*/ 0 60000 65536"/>
                    <a:gd name="T7" fmla="*/ 0 60000 65536"/>
                    <a:gd name="T8" fmla="*/ 0 60000 65536"/>
                    <a:gd name="T9" fmla="*/ 0 w 97"/>
                    <a:gd name="T10" fmla="*/ 0 h 171"/>
                    <a:gd name="T11" fmla="*/ 97 w 97"/>
                    <a:gd name="T12" fmla="*/ 171 h 171"/>
                  </a:gdLst>
                  <a:ahLst/>
                  <a:cxnLst>
                    <a:cxn ang="T6">
                      <a:pos x="T0" y="T1"/>
                    </a:cxn>
                    <a:cxn ang="T7">
                      <a:pos x="T2" y="T3"/>
                    </a:cxn>
                    <a:cxn ang="T8">
                      <a:pos x="T4" y="T5"/>
                    </a:cxn>
                  </a:cxnLst>
                  <a:rect l="T9" t="T10" r="T11" b="T12"/>
                  <a:pathLst>
                    <a:path w="97" h="171">
                      <a:moveTo>
                        <a:pt x="0" y="0"/>
                      </a:moveTo>
                      <a:cubicBezTo>
                        <a:pt x="13" y="12"/>
                        <a:pt x="60" y="44"/>
                        <a:pt x="76" y="72"/>
                      </a:cubicBezTo>
                      <a:cubicBezTo>
                        <a:pt x="92" y="100"/>
                        <a:pt x="93" y="151"/>
                        <a:pt x="97" y="171"/>
                      </a:cubicBezTo>
                    </a:path>
                  </a:pathLst>
                </a:custGeom>
                <a:noFill/>
                <a:ln w="19050">
                  <a:solidFill>
                    <a:srgbClr val="000066"/>
                  </a:solidFill>
                  <a:prstDash val="dash"/>
                  <a:round/>
                  <a:headEnd/>
                  <a:tailEnd/>
                </a:ln>
              </p:spPr>
              <p:txBody>
                <a:bodyPr>
                  <a:spAutoFit/>
                </a:bodyPr>
                <a:lstStyle/>
                <a:p>
                  <a:endParaRPr lang="zh-CN" altLang="en-US"/>
                </a:p>
              </p:txBody>
            </p:sp>
            <p:sp>
              <p:nvSpPr>
                <p:cNvPr id="157716" name="Freeform 176"/>
                <p:cNvSpPr>
                  <a:spLocks/>
                </p:cNvSpPr>
                <p:nvPr/>
              </p:nvSpPr>
              <p:spPr bwMode="auto">
                <a:xfrm>
                  <a:off x="4156" y="2671"/>
                  <a:ext cx="216" cy="297"/>
                </a:xfrm>
                <a:custGeom>
                  <a:avLst/>
                  <a:gdLst>
                    <a:gd name="T0" fmla="*/ 0 w 216"/>
                    <a:gd name="T1" fmla="*/ 0 h 297"/>
                    <a:gd name="T2" fmla="*/ 137 w 216"/>
                    <a:gd name="T3" fmla="*/ 68 h 297"/>
                    <a:gd name="T4" fmla="*/ 204 w 216"/>
                    <a:gd name="T5" fmla="*/ 204 h 297"/>
                    <a:gd name="T6" fmla="*/ 207 w 216"/>
                    <a:gd name="T7" fmla="*/ 297 h 297"/>
                    <a:gd name="T8" fmla="*/ 0 60000 65536"/>
                    <a:gd name="T9" fmla="*/ 0 60000 65536"/>
                    <a:gd name="T10" fmla="*/ 0 60000 65536"/>
                    <a:gd name="T11" fmla="*/ 0 60000 65536"/>
                    <a:gd name="T12" fmla="*/ 0 w 216"/>
                    <a:gd name="T13" fmla="*/ 0 h 297"/>
                    <a:gd name="T14" fmla="*/ 216 w 216"/>
                    <a:gd name="T15" fmla="*/ 297 h 297"/>
                  </a:gdLst>
                  <a:ahLst/>
                  <a:cxnLst>
                    <a:cxn ang="T8">
                      <a:pos x="T0" y="T1"/>
                    </a:cxn>
                    <a:cxn ang="T9">
                      <a:pos x="T2" y="T3"/>
                    </a:cxn>
                    <a:cxn ang="T10">
                      <a:pos x="T4" y="T5"/>
                    </a:cxn>
                    <a:cxn ang="T11">
                      <a:pos x="T6" y="T7"/>
                    </a:cxn>
                  </a:cxnLst>
                  <a:rect l="T12" t="T13" r="T14" b="T15"/>
                  <a:pathLst>
                    <a:path w="216" h="297">
                      <a:moveTo>
                        <a:pt x="0" y="0"/>
                      </a:moveTo>
                      <a:cubicBezTo>
                        <a:pt x="23" y="12"/>
                        <a:pt x="103" y="34"/>
                        <a:pt x="137" y="68"/>
                      </a:cubicBezTo>
                      <a:cubicBezTo>
                        <a:pt x="171" y="102"/>
                        <a:pt x="192" y="166"/>
                        <a:pt x="204" y="204"/>
                      </a:cubicBezTo>
                      <a:cubicBezTo>
                        <a:pt x="216" y="242"/>
                        <a:pt x="207" y="278"/>
                        <a:pt x="207" y="297"/>
                      </a:cubicBezTo>
                    </a:path>
                  </a:pathLst>
                </a:custGeom>
                <a:noFill/>
                <a:ln w="19050">
                  <a:solidFill>
                    <a:srgbClr val="000066"/>
                  </a:solidFill>
                  <a:prstDash val="dash"/>
                  <a:round/>
                  <a:headEnd/>
                  <a:tailEnd/>
                </a:ln>
              </p:spPr>
              <p:txBody>
                <a:bodyPr>
                  <a:spAutoFit/>
                </a:bodyPr>
                <a:lstStyle/>
                <a:p>
                  <a:endParaRPr lang="zh-CN" altLang="en-US"/>
                </a:p>
              </p:txBody>
            </p:sp>
            <p:sp>
              <p:nvSpPr>
                <p:cNvPr id="157717" name="Freeform 177"/>
                <p:cNvSpPr>
                  <a:spLocks/>
                </p:cNvSpPr>
                <p:nvPr/>
              </p:nvSpPr>
              <p:spPr bwMode="auto">
                <a:xfrm>
                  <a:off x="4088" y="2564"/>
                  <a:ext cx="163" cy="86"/>
                </a:xfrm>
                <a:custGeom>
                  <a:avLst/>
                  <a:gdLst>
                    <a:gd name="T0" fmla="*/ 0 w 163"/>
                    <a:gd name="T1" fmla="*/ 38 h 94"/>
                    <a:gd name="T2" fmla="*/ 37 w 163"/>
                    <a:gd name="T3" fmla="*/ 29 h 94"/>
                    <a:gd name="T4" fmla="*/ 64 w 163"/>
                    <a:gd name="T5" fmla="*/ 21 h 94"/>
                    <a:gd name="T6" fmla="*/ 163 w 163"/>
                    <a:gd name="T7" fmla="*/ 0 h 94"/>
                    <a:gd name="T8" fmla="*/ 0 60000 65536"/>
                    <a:gd name="T9" fmla="*/ 0 60000 65536"/>
                    <a:gd name="T10" fmla="*/ 0 60000 65536"/>
                    <a:gd name="T11" fmla="*/ 0 60000 65536"/>
                    <a:gd name="T12" fmla="*/ 0 w 163"/>
                    <a:gd name="T13" fmla="*/ 0 h 94"/>
                    <a:gd name="T14" fmla="*/ 163 w 163"/>
                    <a:gd name="T15" fmla="*/ 94 h 94"/>
                  </a:gdLst>
                  <a:ahLst/>
                  <a:cxnLst>
                    <a:cxn ang="T8">
                      <a:pos x="T0" y="T1"/>
                    </a:cxn>
                    <a:cxn ang="T9">
                      <a:pos x="T2" y="T3"/>
                    </a:cxn>
                    <a:cxn ang="T10">
                      <a:pos x="T4" y="T5"/>
                    </a:cxn>
                    <a:cxn ang="T11">
                      <a:pos x="T6" y="T7"/>
                    </a:cxn>
                  </a:cxnLst>
                  <a:rect l="T12" t="T13" r="T14" b="T15"/>
                  <a:pathLst>
                    <a:path w="163" h="94">
                      <a:moveTo>
                        <a:pt x="0" y="94"/>
                      </a:moveTo>
                      <a:cubicBezTo>
                        <a:pt x="6" y="90"/>
                        <a:pt x="26" y="79"/>
                        <a:pt x="37" y="72"/>
                      </a:cubicBezTo>
                      <a:cubicBezTo>
                        <a:pt x="48" y="65"/>
                        <a:pt x="43" y="63"/>
                        <a:pt x="64" y="51"/>
                      </a:cubicBezTo>
                      <a:cubicBezTo>
                        <a:pt x="85" y="39"/>
                        <a:pt x="143" y="11"/>
                        <a:pt x="163" y="0"/>
                      </a:cubicBezTo>
                    </a:path>
                  </a:pathLst>
                </a:custGeom>
                <a:noFill/>
                <a:ln w="19050">
                  <a:solidFill>
                    <a:srgbClr val="000066"/>
                  </a:solidFill>
                  <a:prstDash val="dash"/>
                  <a:round/>
                  <a:headEnd/>
                  <a:tailEnd/>
                </a:ln>
              </p:spPr>
              <p:txBody>
                <a:bodyPr>
                  <a:spAutoFit/>
                </a:bodyPr>
                <a:lstStyle/>
                <a:p>
                  <a:endParaRPr lang="zh-CN" altLang="en-US"/>
                </a:p>
              </p:txBody>
            </p:sp>
            <p:sp>
              <p:nvSpPr>
                <p:cNvPr id="157718" name="Freeform 178"/>
                <p:cNvSpPr>
                  <a:spLocks/>
                </p:cNvSpPr>
                <p:nvPr/>
              </p:nvSpPr>
              <p:spPr bwMode="auto">
                <a:xfrm>
                  <a:off x="3778" y="2593"/>
                  <a:ext cx="224" cy="45"/>
                </a:xfrm>
                <a:custGeom>
                  <a:avLst/>
                  <a:gdLst>
                    <a:gd name="T0" fmla="*/ 0 w 224"/>
                    <a:gd name="T1" fmla="*/ 0 h 45"/>
                    <a:gd name="T2" fmla="*/ 114 w 224"/>
                    <a:gd name="T3" fmla="*/ 9 h 45"/>
                    <a:gd name="T4" fmla="*/ 224 w 224"/>
                    <a:gd name="T5" fmla="*/ 45 h 45"/>
                    <a:gd name="T6" fmla="*/ 0 60000 65536"/>
                    <a:gd name="T7" fmla="*/ 0 60000 65536"/>
                    <a:gd name="T8" fmla="*/ 0 60000 65536"/>
                    <a:gd name="T9" fmla="*/ 0 w 224"/>
                    <a:gd name="T10" fmla="*/ 0 h 45"/>
                    <a:gd name="T11" fmla="*/ 224 w 224"/>
                    <a:gd name="T12" fmla="*/ 45 h 45"/>
                  </a:gdLst>
                  <a:ahLst/>
                  <a:cxnLst>
                    <a:cxn ang="T6">
                      <a:pos x="T0" y="T1"/>
                    </a:cxn>
                    <a:cxn ang="T7">
                      <a:pos x="T2" y="T3"/>
                    </a:cxn>
                    <a:cxn ang="T8">
                      <a:pos x="T4" y="T5"/>
                    </a:cxn>
                  </a:cxnLst>
                  <a:rect l="T9" t="T10" r="T11" b="T12"/>
                  <a:pathLst>
                    <a:path w="224" h="45">
                      <a:moveTo>
                        <a:pt x="0" y="0"/>
                      </a:moveTo>
                      <a:cubicBezTo>
                        <a:pt x="19" y="2"/>
                        <a:pt x="77" y="2"/>
                        <a:pt x="114" y="9"/>
                      </a:cubicBezTo>
                      <a:cubicBezTo>
                        <a:pt x="151" y="16"/>
                        <a:pt x="206" y="39"/>
                        <a:pt x="224" y="45"/>
                      </a:cubicBezTo>
                    </a:path>
                  </a:pathLst>
                </a:custGeom>
                <a:noFill/>
                <a:ln w="19050">
                  <a:solidFill>
                    <a:srgbClr val="000066"/>
                  </a:solidFill>
                  <a:prstDash val="dash"/>
                  <a:round/>
                  <a:headEnd/>
                  <a:tailEnd/>
                </a:ln>
              </p:spPr>
              <p:txBody>
                <a:bodyPr>
                  <a:spAutoFit/>
                </a:bodyPr>
                <a:lstStyle/>
                <a:p>
                  <a:endParaRPr lang="zh-CN" altLang="en-US"/>
                </a:p>
              </p:txBody>
            </p:sp>
            <p:sp>
              <p:nvSpPr>
                <p:cNvPr id="157719" name="Freeform 179"/>
                <p:cNvSpPr>
                  <a:spLocks/>
                </p:cNvSpPr>
                <p:nvPr/>
              </p:nvSpPr>
              <p:spPr bwMode="auto">
                <a:xfrm>
                  <a:off x="4082" y="2999"/>
                  <a:ext cx="108" cy="210"/>
                </a:xfrm>
                <a:custGeom>
                  <a:avLst/>
                  <a:gdLst>
                    <a:gd name="T0" fmla="*/ 0 w 108"/>
                    <a:gd name="T1" fmla="*/ 210 h 210"/>
                    <a:gd name="T2" fmla="*/ 45 w 108"/>
                    <a:gd name="T3" fmla="*/ 169 h 210"/>
                    <a:gd name="T4" fmla="*/ 80 w 108"/>
                    <a:gd name="T5" fmla="*/ 111 h 210"/>
                    <a:gd name="T6" fmla="*/ 108 w 108"/>
                    <a:gd name="T7" fmla="*/ 0 h 210"/>
                    <a:gd name="T8" fmla="*/ 0 60000 65536"/>
                    <a:gd name="T9" fmla="*/ 0 60000 65536"/>
                    <a:gd name="T10" fmla="*/ 0 60000 65536"/>
                    <a:gd name="T11" fmla="*/ 0 60000 65536"/>
                    <a:gd name="T12" fmla="*/ 0 w 108"/>
                    <a:gd name="T13" fmla="*/ 0 h 210"/>
                    <a:gd name="T14" fmla="*/ 108 w 108"/>
                    <a:gd name="T15" fmla="*/ 210 h 210"/>
                  </a:gdLst>
                  <a:ahLst/>
                  <a:cxnLst>
                    <a:cxn ang="T8">
                      <a:pos x="T0" y="T1"/>
                    </a:cxn>
                    <a:cxn ang="T9">
                      <a:pos x="T2" y="T3"/>
                    </a:cxn>
                    <a:cxn ang="T10">
                      <a:pos x="T4" y="T5"/>
                    </a:cxn>
                    <a:cxn ang="T11">
                      <a:pos x="T6" y="T7"/>
                    </a:cxn>
                  </a:cxnLst>
                  <a:rect l="T12" t="T13" r="T14" b="T15"/>
                  <a:pathLst>
                    <a:path w="108" h="210">
                      <a:moveTo>
                        <a:pt x="0" y="210"/>
                      </a:moveTo>
                      <a:cubicBezTo>
                        <a:pt x="15" y="200"/>
                        <a:pt x="32" y="185"/>
                        <a:pt x="45" y="169"/>
                      </a:cubicBezTo>
                      <a:cubicBezTo>
                        <a:pt x="58" y="153"/>
                        <a:pt x="70" y="139"/>
                        <a:pt x="80" y="111"/>
                      </a:cubicBezTo>
                      <a:cubicBezTo>
                        <a:pt x="90" y="83"/>
                        <a:pt x="102" y="23"/>
                        <a:pt x="108" y="0"/>
                      </a:cubicBezTo>
                    </a:path>
                  </a:pathLst>
                </a:custGeom>
                <a:noFill/>
                <a:ln w="19050">
                  <a:solidFill>
                    <a:srgbClr val="000066"/>
                  </a:solidFill>
                  <a:prstDash val="dash"/>
                  <a:round/>
                  <a:headEnd/>
                  <a:tailEnd/>
                </a:ln>
              </p:spPr>
              <p:txBody>
                <a:bodyPr>
                  <a:spAutoFit/>
                </a:bodyPr>
                <a:lstStyle/>
                <a:p>
                  <a:endParaRPr lang="zh-CN" altLang="en-US"/>
                </a:p>
              </p:txBody>
            </p:sp>
            <p:sp>
              <p:nvSpPr>
                <p:cNvPr id="157720" name="Freeform 180"/>
                <p:cNvSpPr>
                  <a:spLocks/>
                </p:cNvSpPr>
                <p:nvPr/>
              </p:nvSpPr>
              <p:spPr bwMode="auto">
                <a:xfrm>
                  <a:off x="4093" y="2986"/>
                  <a:ext cx="255" cy="302"/>
                </a:xfrm>
                <a:custGeom>
                  <a:avLst/>
                  <a:gdLst>
                    <a:gd name="T0" fmla="*/ 0 w 255"/>
                    <a:gd name="T1" fmla="*/ 302 h 302"/>
                    <a:gd name="T2" fmla="*/ 63 w 255"/>
                    <a:gd name="T3" fmla="*/ 286 h 302"/>
                    <a:gd name="T4" fmla="*/ 130 w 255"/>
                    <a:gd name="T5" fmla="*/ 244 h 302"/>
                    <a:gd name="T6" fmla="*/ 213 w 255"/>
                    <a:gd name="T7" fmla="*/ 176 h 302"/>
                    <a:gd name="T8" fmla="*/ 255 w 255"/>
                    <a:gd name="T9" fmla="*/ 0 h 302"/>
                    <a:gd name="T10" fmla="*/ 0 60000 65536"/>
                    <a:gd name="T11" fmla="*/ 0 60000 65536"/>
                    <a:gd name="T12" fmla="*/ 0 60000 65536"/>
                    <a:gd name="T13" fmla="*/ 0 60000 65536"/>
                    <a:gd name="T14" fmla="*/ 0 60000 65536"/>
                    <a:gd name="T15" fmla="*/ 0 w 255"/>
                    <a:gd name="T16" fmla="*/ 0 h 302"/>
                    <a:gd name="T17" fmla="*/ 255 w 255"/>
                    <a:gd name="T18" fmla="*/ 302 h 302"/>
                  </a:gdLst>
                  <a:ahLst/>
                  <a:cxnLst>
                    <a:cxn ang="T10">
                      <a:pos x="T0" y="T1"/>
                    </a:cxn>
                    <a:cxn ang="T11">
                      <a:pos x="T2" y="T3"/>
                    </a:cxn>
                    <a:cxn ang="T12">
                      <a:pos x="T4" y="T5"/>
                    </a:cxn>
                    <a:cxn ang="T13">
                      <a:pos x="T6" y="T7"/>
                    </a:cxn>
                    <a:cxn ang="T14">
                      <a:pos x="T8" y="T9"/>
                    </a:cxn>
                  </a:cxnLst>
                  <a:rect l="T15" t="T16" r="T17" b="T18"/>
                  <a:pathLst>
                    <a:path w="255" h="302">
                      <a:moveTo>
                        <a:pt x="0" y="302"/>
                      </a:moveTo>
                      <a:cubicBezTo>
                        <a:pt x="10" y="299"/>
                        <a:pt x="41" y="295"/>
                        <a:pt x="63" y="286"/>
                      </a:cubicBezTo>
                      <a:cubicBezTo>
                        <a:pt x="85" y="276"/>
                        <a:pt x="105" y="263"/>
                        <a:pt x="130" y="244"/>
                      </a:cubicBezTo>
                      <a:cubicBezTo>
                        <a:pt x="155" y="226"/>
                        <a:pt x="192" y="217"/>
                        <a:pt x="213" y="176"/>
                      </a:cubicBezTo>
                      <a:cubicBezTo>
                        <a:pt x="234" y="135"/>
                        <a:pt x="248" y="29"/>
                        <a:pt x="255" y="0"/>
                      </a:cubicBezTo>
                    </a:path>
                  </a:pathLst>
                </a:custGeom>
                <a:noFill/>
                <a:ln w="19050">
                  <a:solidFill>
                    <a:srgbClr val="000066"/>
                  </a:solidFill>
                  <a:prstDash val="dash"/>
                  <a:round/>
                  <a:headEnd/>
                  <a:tailEnd/>
                </a:ln>
              </p:spPr>
              <p:txBody>
                <a:bodyPr>
                  <a:spAutoFit/>
                </a:bodyPr>
                <a:lstStyle/>
                <a:p>
                  <a:endParaRPr lang="zh-CN" altLang="en-US"/>
                </a:p>
              </p:txBody>
            </p:sp>
            <p:sp>
              <p:nvSpPr>
                <p:cNvPr id="157721" name="Freeform 181"/>
                <p:cNvSpPr>
                  <a:spLocks/>
                </p:cNvSpPr>
                <p:nvPr/>
              </p:nvSpPr>
              <p:spPr bwMode="auto">
                <a:xfrm>
                  <a:off x="3880" y="2974"/>
                  <a:ext cx="74" cy="244"/>
                </a:xfrm>
                <a:custGeom>
                  <a:avLst/>
                  <a:gdLst>
                    <a:gd name="T0" fmla="*/ 74 w 74"/>
                    <a:gd name="T1" fmla="*/ 244 h 244"/>
                    <a:gd name="T2" fmla="*/ 18 w 74"/>
                    <a:gd name="T3" fmla="*/ 190 h 244"/>
                    <a:gd name="T4" fmla="*/ 0 w 74"/>
                    <a:gd name="T5" fmla="*/ 0 h 244"/>
                    <a:gd name="T6" fmla="*/ 0 60000 65536"/>
                    <a:gd name="T7" fmla="*/ 0 60000 65536"/>
                    <a:gd name="T8" fmla="*/ 0 60000 65536"/>
                    <a:gd name="T9" fmla="*/ 0 w 74"/>
                    <a:gd name="T10" fmla="*/ 0 h 244"/>
                    <a:gd name="T11" fmla="*/ 74 w 74"/>
                    <a:gd name="T12" fmla="*/ 244 h 244"/>
                  </a:gdLst>
                  <a:ahLst/>
                  <a:cxnLst>
                    <a:cxn ang="T6">
                      <a:pos x="T0" y="T1"/>
                    </a:cxn>
                    <a:cxn ang="T7">
                      <a:pos x="T2" y="T3"/>
                    </a:cxn>
                    <a:cxn ang="T8">
                      <a:pos x="T4" y="T5"/>
                    </a:cxn>
                  </a:cxnLst>
                  <a:rect l="T9" t="T10" r="T11" b="T12"/>
                  <a:pathLst>
                    <a:path w="74" h="244">
                      <a:moveTo>
                        <a:pt x="74" y="244"/>
                      </a:moveTo>
                      <a:cubicBezTo>
                        <a:pt x="65" y="235"/>
                        <a:pt x="30" y="230"/>
                        <a:pt x="18" y="190"/>
                      </a:cubicBezTo>
                      <a:cubicBezTo>
                        <a:pt x="6" y="150"/>
                        <a:pt x="4" y="40"/>
                        <a:pt x="0" y="0"/>
                      </a:cubicBezTo>
                    </a:path>
                  </a:pathLst>
                </a:custGeom>
                <a:noFill/>
                <a:ln w="19050">
                  <a:solidFill>
                    <a:srgbClr val="000066"/>
                  </a:solidFill>
                  <a:prstDash val="dash"/>
                  <a:round/>
                  <a:headEnd/>
                  <a:tailEnd/>
                </a:ln>
              </p:spPr>
              <p:txBody>
                <a:bodyPr>
                  <a:spAutoFit/>
                </a:bodyPr>
                <a:lstStyle/>
                <a:p>
                  <a:endParaRPr lang="zh-CN" altLang="en-US"/>
                </a:p>
              </p:txBody>
            </p:sp>
            <p:sp>
              <p:nvSpPr>
                <p:cNvPr id="157722" name="Freeform 182"/>
                <p:cNvSpPr>
                  <a:spLocks/>
                </p:cNvSpPr>
                <p:nvPr/>
              </p:nvSpPr>
              <p:spPr bwMode="auto">
                <a:xfrm rot="10800000">
                  <a:off x="3701" y="3084"/>
                  <a:ext cx="205" cy="186"/>
                </a:xfrm>
                <a:custGeom>
                  <a:avLst/>
                  <a:gdLst>
                    <a:gd name="T0" fmla="*/ 0 w 205"/>
                    <a:gd name="T1" fmla="*/ 0 h 204"/>
                    <a:gd name="T2" fmla="*/ 137 w 205"/>
                    <a:gd name="T3" fmla="*/ 30 h 204"/>
                    <a:gd name="T4" fmla="*/ 205 w 205"/>
                    <a:gd name="T5" fmla="*/ 81 h 204"/>
                    <a:gd name="T6" fmla="*/ 0 60000 65536"/>
                    <a:gd name="T7" fmla="*/ 0 60000 65536"/>
                    <a:gd name="T8" fmla="*/ 0 60000 65536"/>
                    <a:gd name="T9" fmla="*/ 0 w 205"/>
                    <a:gd name="T10" fmla="*/ 0 h 204"/>
                    <a:gd name="T11" fmla="*/ 205 w 205"/>
                    <a:gd name="T12" fmla="*/ 204 h 204"/>
                  </a:gdLst>
                  <a:ahLst/>
                  <a:cxnLst>
                    <a:cxn ang="T6">
                      <a:pos x="T0" y="T1"/>
                    </a:cxn>
                    <a:cxn ang="T7">
                      <a:pos x="T2" y="T3"/>
                    </a:cxn>
                    <a:cxn ang="T8">
                      <a:pos x="T4" y="T5"/>
                    </a:cxn>
                  </a:cxnLst>
                  <a:rect l="T9" t="T10" r="T11" b="T12"/>
                  <a:pathLst>
                    <a:path w="205" h="204">
                      <a:moveTo>
                        <a:pt x="0" y="0"/>
                      </a:moveTo>
                      <a:cubicBezTo>
                        <a:pt x="23" y="13"/>
                        <a:pt x="103" y="41"/>
                        <a:pt x="137" y="75"/>
                      </a:cubicBezTo>
                      <a:cubicBezTo>
                        <a:pt x="171" y="109"/>
                        <a:pt x="191" y="177"/>
                        <a:pt x="205" y="204"/>
                      </a:cubicBezTo>
                    </a:path>
                  </a:pathLst>
                </a:custGeom>
                <a:noFill/>
                <a:ln w="19050">
                  <a:solidFill>
                    <a:srgbClr val="000066"/>
                  </a:solidFill>
                  <a:prstDash val="dash"/>
                  <a:round/>
                  <a:headEnd/>
                  <a:tailEnd/>
                </a:ln>
              </p:spPr>
              <p:txBody>
                <a:bodyPr>
                  <a:spAutoFit/>
                </a:bodyPr>
                <a:lstStyle/>
                <a:p>
                  <a:endParaRPr lang="zh-CN" altLang="en-US"/>
                </a:p>
              </p:txBody>
            </p:sp>
            <p:sp>
              <p:nvSpPr>
                <p:cNvPr id="157723" name="Freeform 183"/>
                <p:cNvSpPr>
                  <a:spLocks/>
                </p:cNvSpPr>
                <p:nvPr/>
              </p:nvSpPr>
              <p:spPr bwMode="auto">
                <a:xfrm>
                  <a:off x="3994" y="2712"/>
                  <a:ext cx="49" cy="496"/>
                </a:xfrm>
                <a:custGeom>
                  <a:avLst/>
                  <a:gdLst>
                    <a:gd name="T0" fmla="*/ 49 w 49"/>
                    <a:gd name="T1" fmla="*/ 0 h 544"/>
                    <a:gd name="T2" fmla="*/ 26 w 49"/>
                    <a:gd name="T3" fmla="*/ 54 h 544"/>
                    <a:gd name="T4" fmla="*/ 4 w 49"/>
                    <a:gd name="T5" fmla="*/ 181 h 544"/>
                    <a:gd name="T6" fmla="*/ 4 w 49"/>
                    <a:gd name="T7" fmla="*/ 216 h 544"/>
                    <a:gd name="T8" fmla="*/ 0 60000 65536"/>
                    <a:gd name="T9" fmla="*/ 0 60000 65536"/>
                    <a:gd name="T10" fmla="*/ 0 60000 65536"/>
                    <a:gd name="T11" fmla="*/ 0 60000 65536"/>
                    <a:gd name="T12" fmla="*/ 0 w 49"/>
                    <a:gd name="T13" fmla="*/ 0 h 544"/>
                    <a:gd name="T14" fmla="*/ 49 w 49"/>
                    <a:gd name="T15" fmla="*/ 544 h 544"/>
                  </a:gdLst>
                  <a:ahLst/>
                  <a:cxnLst>
                    <a:cxn ang="T8">
                      <a:pos x="T0" y="T1"/>
                    </a:cxn>
                    <a:cxn ang="T9">
                      <a:pos x="T2" y="T3"/>
                    </a:cxn>
                    <a:cxn ang="T10">
                      <a:pos x="T4" y="T5"/>
                    </a:cxn>
                    <a:cxn ang="T11">
                      <a:pos x="T6" y="T7"/>
                    </a:cxn>
                  </a:cxnLst>
                  <a:rect l="T12" t="T13" r="T14" b="T15"/>
                  <a:pathLst>
                    <a:path w="49" h="544">
                      <a:moveTo>
                        <a:pt x="49" y="0"/>
                      </a:moveTo>
                      <a:cubicBezTo>
                        <a:pt x="41" y="30"/>
                        <a:pt x="33" y="61"/>
                        <a:pt x="26" y="136"/>
                      </a:cubicBezTo>
                      <a:cubicBezTo>
                        <a:pt x="19" y="211"/>
                        <a:pt x="8" y="385"/>
                        <a:pt x="4" y="453"/>
                      </a:cubicBezTo>
                      <a:cubicBezTo>
                        <a:pt x="0" y="521"/>
                        <a:pt x="2" y="532"/>
                        <a:pt x="4" y="544"/>
                      </a:cubicBezTo>
                    </a:path>
                  </a:pathLst>
                </a:custGeom>
                <a:noFill/>
                <a:ln w="19050">
                  <a:solidFill>
                    <a:srgbClr val="000066"/>
                  </a:solidFill>
                  <a:prstDash val="dash"/>
                  <a:round/>
                  <a:headEnd/>
                  <a:tailEnd/>
                </a:ln>
              </p:spPr>
              <p:txBody>
                <a:bodyPr>
                  <a:spAutoFit/>
                </a:bodyPr>
                <a:lstStyle/>
                <a:p>
                  <a:endParaRPr lang="zh-CN" altLang="en-US"/>
                </a:p>
              </p:txBody>
            </p:sp>
            <p:sp>
              <p:nvSpPr>
                <p:cNvPr id="157724" name="Freeform 184"/>
                <p:cNvSpPr>
                  <a:spLocks/>
                </p:cNvSpPr>
                <p:nvPr/>
              </p:nvSpPr>
              <p:spPr bwMode="auto">
                <a:xfrm>
                  <a:off x="3780" y="3291"/>
                  <a:ext cx="194" cy="44"/>
                </a:xfrm>
                <a:custGeom>
                  <a:avLst/>
                  <a:gdLst>
                    <a:gd name="T0" fmla="*/ 194 w 194"/>
                    <a:gd name="T1" fmla="*/ 0 h 48"/>
                    <a:gd name="T2" fmla="*/ 157 w 194"/>
                    <a:gd name="T3" fmla="*/ 10 h 48"/>
                    <a:gd name="T4" fmla="*/ 130 w 194"/>
                    <a:gd name="T5" fmla="*/ 17 h 48"/>
                    <a:gd name="T6" fmla="*/ 0 w 194"/>
                    <a:gd name="T7" fmla="*/ 20 h 48"/>
                    <a:gd name="T8" fmla="*/ 0 60000 65536"/>
                    <a:gd name="T9" fmla="*/ 0 60000 65536"/>
                    <a:gd name="T10" fmla="*/ 0 60000 65536"/>
                    <a:gd name="T11" fmla="*/ 0 60000 65536"/>
                    <a:gd name="T12" fmla="*/ 0 w 194"/>
                    <a:gd name="T13" fmla="*/ 0 h 48"/>
                    <a:gd name="T14" fmla="*/ 194 w 194"/>
                    <a:gd name="T15" fmla="*/ 48 h 48"/>
                  </a:gdLst>
                  <a:ahLst/>
                  <a:cxnLst>
                    <a:cxn ang="T8">
                      <a:pos x="T0" y="T1"/>
                    </a:cxn>
                    <a:cxn ang="T9">
                      <a:pos x="T2" y="T3"/>
                    </a:cxn>
                    <a:cxn ang="T10">
                      <a:pos x="T4" y="T5"/>
                    </a:cxn>
                    <a:cxn ang="T11">
                      <a:pos x="T6" y="T7"/>
                    </a:cxn>
                  </a:cxnLst>
                  <a:rect l="T12" t="T13" r="T14" b="T15"/>
                  <a:pathLst>
                    <a:path w="194" h="48">
                      <a:moveTo>
                        <a:pt x="194" y="0"/>
                      </a:moveTo>
                      <a:cubicBezTo>
                        <a:pt x="188" y="4"/>
                        <a:pt x="168" y="15"/>
                        <a:pt x="157" y="22"/>
                      </a:cubicBezTo>
                      <a:cubicBezTo>
                        <a:pt x="146" y="29"/>
                        <a:pt x="156" y="39"/>
                        <a:pt x="130" y="43"/>
                      </a:cubicBezTo>
                      <a:cubicBezTo>
                        <a:pt x="104" y="47"/>
                        <a:pt x="27" y="47"/>
                        <a:pt x="0" y="48"/>
                      </a:cubicBezTo>
                    </a:path>
                  </a:pathLst>
                </a:custGeom>
                <a:noFill/>
                <a:ln w="19050">
                  <a:solidFill>
                    <a:srgbClr val="000066"/>
                  </a:solidFill>
                  <a:prstDash val="dash"/>
                  <a:round/>
                  <a:headEnd/>
                  <a:tailEnd/>
                </a:ln>
              </p:spPr>
              <p:txBody>
                <a:bodyPr>
                  <a:spAutoFit/>
                </a:bodyPr>
                <a:lstStyle/>
                <a:p>
                  <a:endParaRPr lang="zh-CN" altLang="en-US"/>
                </a:p>
              </p:txBody>
            </p:sp>
            <p:sp>
              <p:nvSpPr>
                <p:cNvPr id="157725" name="Freeform 185"/>
                <p:cNvSpPr>
                  <a:spLocks/>
                </p:cNvSpPr>
                <p:nvPr/>
              </p:nvSpPr>
              <p:spPr bwMode="auto">
                <a:xfrm>
                  <a:off x="4040" y="3298"/>
                  <a:ext cx="232" cy="75"/>
                </a:xfrm>
                <a:custGeom>
                  <a:avLst/>
                  <a:gdLst>
                    <a:gd name="T0" fmla="*/ 232 w 232"/>
                    <a:gd name="T1" fmla="*/ 29 h 82"/>
                    <a:gd name="T2" fmla="*/ 115 w 232"/>
                    <a:gd name="T3" fmla="*/ 32 h 82"/>
                    <a:gd name="T4" fmla="*/ 52 w 232"/>
                    <a:gd name="T5" fmla="*/ 20 h 82"/>
                    <a:gd name="T6" fmla="*/ 0 w 232"/>
                    <a:gd name="T7" fmla="*/ 0 h 82"/>
                    <a:gd name="T8" fmla="*/ 0 60000 65536"/>
                    <a:gd name="T9" fmla="*/ 0 60000 65536"/>
                    <a:gd name="T10" fmla="*/ 0 60000 65536"/>
                    <a:gd name="T11" fmla="*/ 0 60000 65536"/>
                    <a:gd name="T12" fmla="*/ 0 w 232"/>
                    <a:gd name="T13" fmla="*/ 0 h 82"/>
                    <a:gd name="T14" fmla="*/ 232 w 232"/>
                    <a:gd name="T15" fmla="*/ 82 h 82"/>
                  </a:gdLst>
                  <a:ahLst/>
                  <a:cxnLst>
                    <a:cxn ang="T8">
                      <a:pos x="T0" y="T1"/>
                    </a:cxn>
                    <a:cxn ang="T9">
                      <a:pos x="T2" y="T3"/>
                    </a:cxn>
                    <a:cxn ang="T10">
                      <a:pos x="T4" y="T5"/>
                    </a:cxn>
                    <a:cxn ang="T11">
                      <a:pos x="T6" y="T7"/>
                    </a:cxn>
                  </a:cxnLst>
                  <a:rect l="T12" t="T13" r="T14" b="T15"/>
                  <a:pathLst>
                    <a:path w="232" h="82">
                      <a:moveTo>
                        <a:pt x="232" y="71"/>
                      </a:moveTo>
                      <a:cubicBezTo>
                        <a:pt x="213" y="72"/>
                        <a:pt x="145" y="82"/>
                        <a:pt x="115" y="78"/>
                      </a:cubicBezTo>
                      <a:cubicBezTo>
                        <a:pt x="85" y="74"/>
                        <a:pt x="72" y="61"/>
                        <a:pt x="52" y="48"/>
                      </a:cubicBezTo>
                      <a:cubicBezTo>
                        <a:pt x="32" y="35"/>
                        <a:pt x="10" y="10"/>
                        <a:pt x="0" y="0"/>
                      </a:cubicBezTo>
                    </a:path>
                  </a:pathLst>
                </a:custGeom>
                <a:noFill/>
                <a:ln w="19050">
                  <a:solidFill>
                    <a:srgbClr val="000066"/>
                  </a:solidFill>
                  <a:prstDash val="dash"/>
                  <a:round/>
                  <a:headEnd/>
                  <a:tailEnd/>
                </a:ln>
              </p:spPr>
              <p:txBody>
                <a:bodyPr>
                  <a:spAutoFit/>
                </a:bodyPr>
                <a:lstStyle/>
                <a:p>
                  <a:endParaRPr lang="zh-CN" altLang="en-US"/>
                </a:p>
              </p:txBody>
            </p:sp>
            <p:sp>
              <p:nvSpPr>
                <p:cNvPr id="157726" name="Freeform 186"/>
                <p:cNvSpPr>
                  <a:spLocks/>
                </p:cNvSpPr>
                <p:nvPr/>
              </p:nvSpPr>
              <p:spPr bwMode="auto">
                <a:xfrm flipH="1">
                  <a:off x="3991" y="3339"/>
                  <a:ext cx="23" cy="68"/>
                </a:xfrm>
                <a:custGeom>
                  <a:avLst/>
                  <a:gdLst>
                    <a:gd name="T0" fmla="*/ 0 w 1"/>
                    <a:gd name="T1" fmla="*/ 0 h 91"/>
                    <a:gd name="T2" fmla="*/ 0 w 1"/>
                    <a:gd name="T3" fmla="*/ 5 h 91"/>
                    <a:gd name="T4" fmla="*/ 0 60000 65536"/>
                    <a:gd name="T5" fmla="*/ 0 60000 65536"/>
                    <a:gd name="T6" fmla="*/ 0 w 1"/>
                    <a:gd name="T7" fmla="*/ 0 h 91"/>
                    <a:gd name="T8" fmla="*/ 1 w 1"/>
                    <a:gd name="T9" fmla="*/ 91 h 91"/>
                  </a:gdLst>
                  <a:ahLst/>
                  <a:cxnLst>
                    <a:cxn ang="T4">
                      <a:pos x="T0" y="T1"/>
                    </a:cxn>
                    <a:cxn ang="T5">
                      <a:pos x="T2" y="T3"/>
                    </a:cxn>
                  </a:cxnLst>
                  <a:rect l="T6" t="T7" r="T8" b="T9"/>
                  <a:pathLst>
                    <a:path w="1" h="91">
                      <a:moveTo>
                        <a:pt x="0" y="0"/>
                      </a:moveTo>
                      <a:cubicBezTo>
                        <a:pt x="0" y="0"/>
                        <a:pt x="0" y="45"/>
                        <a:pt x="0" y="91"/>
                      </a:cubicBezTo>
                    </a:path>
                  </a:pathLst>
                </a:custGeom>
                <a:noFill/>
                <a:ln w="19050">
                  <a:solidFill>
                    <a:srgbClr val="000066"/>
                  </a:solidFill>
                  <a:prstDash val="dash"/>
                  <a:round/>
                  <a:headEnd/>
                  <a:tailEnd/>
                </a:ln>
              </p:spPr>
              <p:txBody>
                <a:bodyPr>
                  <a:spAutoFit/>
                </a:bodyPr>
                <a:lstStyle/>
                <a:p>
                  <a:endParaRPr lang="zh-CN" altLang="en-US"/>
                </a:p>
              </p:txBody>
            </p:sp>
            <p:sp>
              <p:nvSpPr>
                <p:cNvPr id="157727" name="Freeform 187"/>
                <p:cNvSpPr>
                  <a:spLocks/>
                </p:cNvSpPr>
                <p:nvPr/>
              </p:nvSpPr>
              <p:spPr bwMode="auto">
                <a:xfrm flipH="1">
                  <a:off x="4037" y="2500"/>
                  <a:ext cx="22" cy="113"/>
                </a:xfrm>
                <a:custGeom>
                  <a:avLst/>
                  <a:gdLst>
                    <a:gd name="T0" fmla="*/ 0 w 1"/>
                    <a:gd name="T1" fmla="*/ 0 h 91"/>
                    <a:gd name="T2" fmla="*/ 0 w 1"/>
                    <a:gd name="T3" fmla="*/ 792 h 91"/>
                    <a:gd name="T4" fmla="*/ 0 60000 65536"/>
                    <a:gd name="T5" fmla="*/ 0 60000 65536"/>
                    <a:gd name="T6" fmla="*/ 0 w 1"/>
                    <a:gd name="T7" fmla="*/ 0 h 91"/>
                    <a:gd name="T8" fmla="*/ 1 w 1"/>
                    <a:gd name="T9" fmla="*/ 91 h 91"/>
                  </a:gdLst>
                  <a:ahLst/>
                  <a:cxnLst>
                    <a:cxn ang="T4">
                      <a:pos x="T0" y="T1"/>
                    </a:cxn>
                    <a:cxn ang="T5">
                      <a:pos x="T2" y="T3"/>
                    </a:cxn>
                  </a:cxnLst>
                  <a:rect l="T6" t="T7" r="T8" b="T9"/>
                  <a:pathLst>
                    <a:path w="1" h="91">
                      <a:moveTo>
                        <a:pt x="0" y="0"/>
                      </a:moveTo>
                      <a:cubicBezTo>
                        <a:pt x="0" y="0"/>
                        <a:pt x="0" y="45"/>
                        <a:pt x="0" y="91"/>
                      </a:cubicBezTo>
                    </a:path>
                  </a:pathLst>
                </a:custGeom>
                <a:noFill/>
                <a:ln w="19050">
                  <a:solidFill>
                    <a:srgbClr val="000066"/>
                  </a:solidFill>
                  <a:prstDash val="dash"/>
                  <a:round/>
                  <a:headEnd/>
                  <a:tailEnd/>
                </a:ln>
              </p:spPr>
              <p:txBody>
                <a:bodyPr>
                  <a:spAutoFit/>
                </a:bodyPr>
                <a:lstStyle/>
                <a:p>
                  <a:endParaRPr lang="zh-CN" altLang="en-US"/>
                </a:p>
              </p:txBody>
            </p:sp>
            <p:grpSp>
              <p:nvGrpSpPr>
                <p:cNvPr id="157783" name="Group 188"/>
                <p:cNvGrpSpPr>
                  <a:grpSpLocks/>
                </p:cNvGrpSpPr>
                <p:nvPr/>
              </p:nvGrpSpPr>
              <p:grpSpPr bwMode="auto">
                <a:xfrm>
                  <a:off x="4309" y="2817"/>
                  <a:ext cx="102" cy="135"/>
                  <a:chOff x="3773" y="3293"/>
                  <a:chExt cx="102" cy="135"/>
                </a:xfrm>
              </p:grpSpPr>
              <p:sp>
                <p:nvSpPr>
                  <p:cNvPr id="157757" name="Oval 189"/>
                  <p:cNvSpPr>
                    <a:spLocks noChangeArrowheads="1"/>
                  </p:cNvSpPr>
                  <p:nvPr/>
                </p:nvSpPr>
                <p:spPr bwMode="auto">
                  <a:xfrm rot="9223105">
                    <a:off x="3833" y="3300"/>
                    <a:ext cx="42" cy="128"/>
                  </a:xfrm>
                  <a:prstGeom prst="ellipse">
                    <a:avLst/>
                  </a:prstGeom>
                  <a:solidFill>
                    <a:srgbClr val="FF0066"/>
                  </a:solidFill>
                  <a:ln w="9525">
                    <a:solidFill>
                      <a:srgbClr val="000066"/>
                    </a:solidFill>
                    <a:round/>
                    <a:headEnd/>
                    <a:tailEnd/>
                  </a:ln>
                </p:spPr>
                <p:txBody>
                  <a:bodyPr/>
                  <a:lstStyle/>
                  <a:p>
                    <a:endParaRPr lang="zh-CN" altLang="en-US"/>
                  </a:p>
                </p:txBody>
              </p:sp>
              <p:sp>
                <p:nvSpPr>
                  <p:cNvPr id="157758" name="Oval 190"/>
                  <p:cNvSpPr>
                    <a:spLocks noChangeArrowheads="1"/>
                  </p:cNvSpPr>
                  <p:nvPr/>
                </p:nvSpPr>
                <p:spPr bwMode="auto">
                  <a:xfrm rot="12376895" flipH="1">
                    <a:off x="3773" y="3303"/>
                    <a:ext cx="42" cy="124"/>
                  </a:xfrm>
                  <a:prstGeom prst="ellipse">
                    <a:avLst/>
                  </a:prstGeom>
                  <a:solidFill>
                    <a:srgbClr val="FF0066"/>
                  </a:solidFill>
                  <a:ln w="9525">
                    <a:solidFill>
                      <a:srgbClr val="000066"/>
                    </a:solidFill>
                    <a:round/>
                    <a:headEnd/>
                    <a:tailEnd/>
                  </a:ln>
                </p:spPr>
                <p:txBody>
                  <a:bodyPr/>
                  <a:lstStyle/>
                  <a:p>
                    <a:endParaRPr lang="zh-CN" altLang="en-US"/>
                  </a:p>
                </p:txBody>
              </p:sp>
              <p:sp>
                <p:nvSpPr>
                  <p:cNvPr id="157759" name="Oval 191"/>
                  <p:cNvSpPr>
                    <a:spLocks noChangeArrowheads="1"/>
                  </p:cNvSpPr>
                  <p:nvPr/>
                </p:nvSpPr>
                <p:spPr bwMode="auto">
                  <a:xfrm rot="9863011">
                    <a:off x="3807" y="3293"/>
                    <a:ext cx="26" cy="24"/>
                  </a:xfrm>
                  <a:prstGeom prst="ellipse">
                    <a:avLst/>
                  </a:prstGeom>
                  <a:solidFill>
                    <a:srgbClr val="FF0066"/>
                  </a:solidFill>
                  <a:ln w="9525">
                    <a:solidFill>
                      <a:srgbClr val="000066"/>
                    </a:solidFill>
                    <a:round/>
                    <a:headEnd/>
                    <a:tailEnd/>
                  </a:ln>
                </p:spPr>
                <p:txBody>
                  <a:bodyPr/>
                  <a:lstStyle/>
                  <a:p>
                    <a:endParaRPr lang="zh-CN" altLang="en-US"/>
                  </a:p>
                </p:txBody>
              </p:sp>
            </p:grpSp>
            <p:grpSp>
              <p:nvGrpSpPr>
                <p:cNvPr id="157784" name="Group 192"/>
                <p:cNvGrpSpPr>
                  <a:grpSpLocks/>
                </p:cNvGrpSpPr>
                <p:nvPr/>
              </p:nvGrpSpPr>
              <p:grpSpPr bwMode="auto">
                <a:xfrm rot="311666" flipV="1">
                  <a:off x="4263" y="3022"/>
                  <a:ext cx="102" cy="135"/>
                  <a:chOff x="3773" y="3293"/>
                  <a:chExt cx="102" cy="135"/>
                </a:xfrm>
              </p:grpSpPr>
              <p:sp>
                <p:nvSpPr>
                  <p:cNvPr id="157754" name="Oval 193"/>
                  <p:cNvSpPr>
                    <a:spLocks noChangeArrowheads="1"/>
                  </p:cNvSpPr>
                  <p:nvPr/>
                </p:nvSpPr>
                <p:spPr bwMode="auto">
                  <a:xfrm rot="9223105">
                    <a:off x="3833" y="3300"/>
                    <a:ext cx="42" cy="128"/>
                  </a:xfrm>
                  <a:prstGeom prst="ellipse">
                    <a:avLst/>
                  </a:prstGeom>
                  <a:solidFill>
                    <a:srgbClr val="FF0066"/>
                  </a:solidFill>
                  <a:ln w="9525">
                    <a:solidFill>
                      <a:srgbClr val="000066"/>
                    </a:solidFill>
                    <a:round/>
                    <a:headEnd/>
                    <a:tailEnd/>
                  </a:ln>
                </p:spPr>
                <p:txBody>
                  <a:bodyPr/>
                  <a:lstStyle/>
                  <a:p>
                    <a:endParaRPr lang="zh-CN" altLang="en-US"/>
                  </a:p>
                </p:txBody>
              </p:sp>
              <p:sp>
                <p:nvSpPr>
                  <p:cNvPr id="157755" name="Oval 194"/>
                  <p:cNvSpPr>
                    <a:spLocks noChangeArrowheads="1"/>
                  </p:cNvSpPr>
                  <p:nvPr/>
                </p:nvSpPr>
                <p:spPr bwMode="auto">
                  <a:xfrm rot="12376895" flipH="1">
                    <a:off x="3773" y="3303"/>
                    <a:ext cx="42" cy="124"/>
                  </a:xfrm>
                  <a:prstGeom prst="ellipse">
                    <a:avLst/>
                  </a:prstGeom>
                  <a:solidFill>
                    <a:srgbClr val="FF0066"/>
                  </a:solidFill>
                  <a:ln w="9525">
                    <a:solidFill>
                      <a:srgbClr val="000066"/>
                    </a:solidFill>
                    <a:round/>
                    <a:headEnd/>
                    <a:tailEnd/>
                  </a:ln>
                </p:spPr>
                <p:txBody>
                  <a:bodyPr/>
                  <a:lstStyle/>
                  <a:p>
                    <a:endParaRPr lang="zh-CN" altLang="en-US"/>
                  </a:p>
                </p:txBody>
              </p:sp>
              <p:sp>
                <p:nvSpPr>
                  <p:cNvPr id="157756" name="Oval 195"/>
                  <p:cNvSpPr>
                    <a:spLocks noChangeArrowheads="1"/>
                  </p:cNvSpPr>
                  <p:nvPr/>
                </p:nvSpPr>
                <p:spPr bwMode="auto">
                  <a:xfrm rot="9863011">
                    <a:off x="3807" y="3293"/>
                    <a:ext cx="26" cy="24"/>
                  </a:xfrm>
                  <a:prstGeom prst="ellipse">
                    <a:avLst/>
                  </a:prstGeom>
                  <a:solidFill>
                    <a:srgbClr val="FF0066"/>
                  </a:solidFill>
                  <a:ln w="9525">
                    <a:solidFill>
                      <a:srgbClr val="000066"/>
                    </a:solidFill>
                    <a:round/>
                    <a:headEnd/>
                    <a:tailEnd/>
                  </a:ln>
                </p:spPr>
                <p:txBody>
                  <a:bodyPr/>
                  <a:lstStyle/>
                  <a:p>
                    <a:endParaRPr lang="zh-CN" altLang="en-US"/>
                  </a:p>
                </p:txBody>
              </p:sp>
            </p:grpSp>
            <p:grpSp>
              <p:nvGrpSpPr>
                <p:cNvPr id="157785" name="Group 196"/>
                <p:cNvGrpSpPr>
                  <a:grpSpLocks/>
                </p:cNvGrpSpPr>
                <p:nvPr/>
              </p:nvGrpSpPr>
              <p:grpSpPr bwMode="auto">
                <a:xfrm rot="-988757">
                  <a:off x="3787" y="2931"/>
                  <a:ext cx="145" cy="223"/>
                  <a:chOff x="3342" y="2436"/>
                  <a:chExt cx="145" cy="223"/>
                </a:xfrm>
              </p:grpSpPr>
              <p:sp>
                <p:nvSpPr>
                  <p:cNvPr id="157751" name="Oval 197"/>
                  <p:cNvSpPr>
                    <a:spLocks noChangeArrowheads="1"/>
                  </p:cNvSpPr>
                  <p:nvPr/>
                </p:nvSpPr>
                <p:spPr bwMode="auto">
                  <a:xfrm rot="12376895" flipV="1">
                    <a:off x="3440" y="2436"/>
                    <a:ext cx="47" cy="216"/>
                  </a:xfrm>
                  <a:prstGeom prst="ellipse">
                    <a:avLst/>
                  </a:prstGeom>
                  <a:solidFill>
                    <a:srgbClr val="FFFF00"/>
                  </a:solidFill>
                  <a:ln w="9525">
                    <a:solidFill>
                      <a:srgbClr val="000066"/>
                    </a:solidFill>
                    <a:round/>
                    <a:headEnd/>
                    <a:tailEnd/>
                  </a:ln>
                </p:spPr>
                <p:txBody>
                  <a:bodyPr/>
                  <a:lstStyle/>
                  <a:p>
                    <a:endParaRPr lang="zh-CN" altLang="en-US"/>
                  </a:p>
                </p:txBody>
              </p:sp>
              <p:sp>
                <p:nvSpPr>
                  <p:cNvPr id="157752" name="Oval 198"/>
                  <p:cNvSpPr>
                    <a:spLocks noChangeArrowheads="1"/>
                  </p:cNvSpPr>
                  <p:nvPr/>
                </p:nvSpPr>
                <p:spPr bwMode="auto">
                  <a:xfrm rot="9223105" flipH="1" flipV="1">
                    <a:off x="3342" y="2441"/>
                    <a:ext cx="47" cy="210"/>
                  </a:xfrm>
                  <a:prstGeom prst="ellipse">
                    <a:avLst/>
                  </a:prstGeom>
                  <a:solidFill>
                    <a:srgbClr val="FFFF00"/>
                  </a:solidFill>
                  <a:ln w="9525">
                    <a:solidFill>
                      <a:srgbClr val="000066"/>
                    </a:solidFill>
                    <a:round/>
                    <a:headEnd/>
                    <a:tailEnd/>
                  </a:ln>
                </p:spPr>
                <p:txBody>
                  <a:bodyPr/>
                  <a:lstStyle/>
                  <a:p>
                    <a:endParaRPr lang="zh-CN" altLang="en-US"/>
                  </a:p>
                </p:txBody>
              </p:sp>
              <p:sp>
                <p:nvSpPr>
                  <p:cNvPr id="157753" name="Oval 199"/>
                  <p:cNvSpPr>
                    <a:spLocks noChangeArrowheads="1"/>
                  </p:cNvSpPr>
                  <p:nvPr/>
                </p:nvSpPr>
                <p:spPr bwMode="auto">
                  <a:xfrm rot="11736989" flipV="1">
                    <a:off x="3401" y="2619"/>
                    <a:ext cx="28" cy="40"/>
                  </a:xfrm>
                  <a:prstGeom prst="ellipse">
                    <a:avLst/>
                  </a:prstGeom>
                  <a:solidFill>
                    <a:srgbClr val="FFFF00"/>
                  </a:solidFill>
                  <a:ln w="9525">
                    <a:solidFill>
                      <a:srgbClr val="000066"/>
                    </a:solidFill>
                    <a:round/>
                    <a:headEnd/>
                    <a:tailEnd/>
                  </a:ln>
                </p:spPr>
                <p:txBody>
                  <a:bodyPr/>
                  <a:lstStyle/>
                  <a:p>
                    <a:endParaRPr lang="zh-CN" altLang="en-US"/>
                  </a:p>
                </p:txBody>
              </p:sp>
            </p:grpSp>
            <p:grpSp>
              <p:nvGrpSpPr>
                <p:cNvPr id="157803" name="Group 200"/>
                <p:cNvGrpSpPr>
                  <a:grpSpLocks/>
                </p:cNvGrpSpPr>
                <p:nvPr/>
              </p:nvGrpSpPr>
              <p:grpSpPr bwMode="auto">
                <a:xfrm rot="592871" flipV="1">
                  <a:off x="3810" y="2749"/>
                  <a:ext cx="145" cy="223"/>
                  <a:chOff x="3342" y="2436"/>
                  <a:chExt cx="145" cy="223"/>
                </a:xfrm>
              </p:grpSpPr>
              <p:sp>
                <p:nvSpPr>
                  <p:cNvPr id="157748" name="Oval 201"/>
                  <p:cNvSpPr>
                    <a:spLocks noChangeArrowheads="1"/>
                  </p:cNvSpPr>
                  <p:nvPr/>
                </p:nvSpPr>
                <p:spPr bwMode="auto">
                  <a:xfrm rot="12376895" flipV="1">
                    <a:off x="3440" y="2436"/>
                    <a:ext cx="47" cy="216"/>
                  </a:xfrm>
                  <a:prstGeom prst="ellipse">
                    <a:avLst/>
                  </a:prstGeom>
                  <a:solidFill>
                    <a:srgbClr val="FFFF00"/>
                  </a:solidFill>
                  <a:ln w="9525">
                    <a:solidFill>
                      <a:srgbClr val="000066"/>
                    </a:solidFill>
                    <a:round/>
                    <a:headEnd/>
                    <a:tailEnd/>
                  </a:ln>
                </p:spPr>
                <p:txBody>
                  <a:bodyPr/>
                  <a:lstStyle/>
                  <a:p>
                    <a:endParaRPr lang="zh-CN" altLang="en-US"/>
                  </a:p>
                </p:txBody>
              </p:sp>
              <p:sp>
                <p:nvSpPr>
                  <p:cNvPr id="157749" name="Oval 202"/>
                  <p:cNvSpPr>
                    <a:spLocks noChangeArrowheads="1"/>
                  </p:cNvSpPr>
                  <p:nvPr/>
                </p:nvSpPr>
                <p:spPr bwMode="auto">
                  <a:xfrm rot="9223105" flipH="1" flipV="1">
                    <a:off x="3342" y="2441"/>
                    <a:ext cx="47" cy="210"/>
                  </a:xfrm>
                  <a:prstGeom prst="ellipse">
                    <a:avLst/>
                  </a:prstGeom>
                  <a:solidFill>
                    <a:srgbClr val="FFFF00"/>
                  </a:solidFill>
                  <a:ln w="9525">
                    <a:solidFill>
                      <a:srgbClr val="000066"/>
                    </a:solidFill>
                    <a:round/>
                    <a:headEnd/>
                    <a:tailEnd/>
                  </a:ln>
                </p:spPr>
                <p:txBody>
                  <a:bodyPr/>
                  <a:lstStyle/>
                  <a:p>
                    <a:endParaRPr lang="zh-CN" altLang="en-US"/>
                  </a:p>
                </p:txBody>
              </p:sp>
              <p:sp>
                <p:nvSpPr>
                  <p:cNvPr id="157750" name="Oval 203"/>
                  <p:cNvSpPr>
                    <a:spLocks noChangeArrowheads="1"/>
                  </p:cNvSpPr>
                  <p:nvPr/>
                </p:nvSpPr>
                <p:spPr bwMode="auto">
                  <a:xfrm rot="11736989" flipV="1">
                    <a:off x="3401" y="2619"/>
                    <a:ext cx="28" cy="40"/>
                  </a:xfrm>
                  <a:prstGeom prst="ellipse">
                    <a:avLst/>
                  </a:prstGeom>
                  <a:solidFill>
                    <a:srgbClr val="FFFF00"/>
                  </a:solidFill>
                  <a:ln w="9525">
                    <a:solidFill>
                      <a:srgbClr val="000066"/>
                    </a:solidFill>
                    <a:round/>
                    <a:headEnd/>
                    <a:tailEnd/>
                  </a:ln>
                </p:spPr>
                <p:txBody>
                  <a:bodyPr/>
                  <a:lstStyle/>
                  <a:p>
                    <a:endParaRPr lang="zh-CN" altLang="en-US"/>
                  </a:p>
                </p:txBody>
              </p:sp>
            </p:grpSp>
            <p:grpSp>
              <p:nvGrpSpPr>
                <p:cNvPr id="157804" name="Group 204"/>
                <p:cNvGrpSpPr>
                  <a:grpSpLocks/>
                </p:cNvGrpSpPr>
                <p:nvPr/>
              </p:nvGrpSpPr>
              <p:grpSpPr bwMode="auto">
                <a:xfrm rot="20819093" flipV="1">
                  <a:off x="4105" y="2772"/>
                  <a:ext cx="145" cy="223"/>
                  <a:chOff x="3342" y="2436"/>
                  <a:chExt cx="145" cy="223"/>
                </a:xfrm>
              </p:grpSpPr>
              <p:sp>
                <p:nvSpPr>
                  <p:cNvPr id="157745" name="Oval 205"/>
                  <p:cNvSpPr>
                    <a:spLocks noChangeArrowheads="1"/>
                  </p:cNvSpPr>
                  <p:nvPr/>
                </p:nvSpPr>
                <p:spPr bwMode="auto">
                  <a:xfrm rot="12376895" flipV="1">
                    <a:off x="3440" y="2436"/>
                    <a:ext cx="47" cy="216"/>
                  </a:xfrm>
                  <a:prstGeom prst="ellipse">
                    <a:avLst/>
                  </a:prstGeom>
                  <a:solidFill>
                    <a:srgbClr val="FF0066"/>
                  </a:solidFill>
                  <a:ln w="9525">
                    <a:solidFill>
                      <a:srgbClr val="000066"/>
                    </a:solidFill>
                    <a:round/>
                    <a:headEnd/>
                    <a:tailEnd/>
                  </a:ln>
                </p:spPr>
                <p:txBody>
                  <a:bodyPr/>
                  <a:lstStyle/>
                  <a:p>
                    <a:endParaRPr lang="zh-CN" altLang="en-US"/>
                  </a:p>
                </p:txBody>
              </p:sp>
              <p:sp>
                <p:nvSpPr>
                  <p:cNvPr id="157746" name="Oval 206"/>
                  <p:cNvSpPr>
                    <a:spLocks noChangeArrowheads="1"/>
                  </p:cNvSpPr>
                  <p:nvPr/>
                </p:nvSpPr>
                <p:spPr bwMode="auto">
                  <a:xfrm rot="9223105" flipH="1" flipV="1">
                    <a:off x="3342" y="2441"/>
                    <a:ext cx="47" cy="210"/>
                  </a:xfrm>
                  <a:prstGeom prst="ellipse">
                    <a:avLst/>
                  </a:prstGeom>
                  <a:solidFill>
                    <a:srgbClr val="FF0066"/>
                  </a:solidFill>
                  <a:ln w="9525">
                    <a:solidFill>
                      <a:srgbClr val="000066"/>
                    </a:solidFill>
                    <a:round/>
                    <a:headEnd/>
                    <a:tailEnd/>
                  </a:ln>
                </p:spPr>
                <p:txBody>
                  <a:bodyPr/>
                  <a:lstStyle/>
                  <a:p>
                    <a:endParaRPr lang="zh-CN" altLang="en-US"/>
                  </a:p>
                </p:txBody>
              </p:sp>
              <p:sp>
                <p:nvSpPr>
                  <p:cNvPr id="157747" name="Oval 207"/>
                  <p:cNvSpPr>
                    <a:spLocks noChangeArrowheads="1"/>
                  </p:cNvSpPr>
                  <p:nvPr/>
                </p:nvSpPr>
                <p:spPr bwMode="auto">
                  <a:xfrm rot="11736989" flipV="1">
                    <a:off x="3401" y="2619"/>
                    <a:ext cx="28" cy="40"/>
                  </a:xfrm>
                  <a:prstGeom prst="ellipse">
                    <a:avLst/>
                  </a:prstGeom>
                  <a:solidFill>
                    <a:srgbClr val="FF0066"/>
                  </a:solidFill>
                  <a:ln w="9525">
                    <a:solidFill>
                      <a:srgbClr val="000066"/>
                    </a:solidFill>
                    <a:round/>
                    <a:headEnd/>
                    <a:tailEnd/>
                  </a:ln>
                </p:spPr>
                <p:txBody>
                  <a:bodyPr/>
                  <a:lstStyle/>
                  <a:p>
                    <a:endParaRPr lang="zh-CN" altLang="en-US"/>
                  </a:p>
                </p:txBody>
              </p:sp>
            </p:grpSp>
            <p:grpSp>
              <p:nvGrpSpPr>
                <p:cNvPr id="157805" name="Group 208"/>
                <p:cNvGrpSpPr>
                  <a:grpSpLocks/>
                </p:cNvGrpSpPr>
                <p:nvPr/>
              </p:nvGrpSpPr>
              <p:grpSpPr bwMode="auto">
                <a:xfrm>
                  <a:off x="3969" y="2772"/>
                  <a:ext cx="102" cy="135"/>
                  <a:chOff x="3773" y="3293"/>
                  <a:chExt cx="102" cy="135"/>
                </a:xfrm>
              </p:grpSpPr>
              <p:sp>
                <p:nvSpPr>
                  <p:cNvPr id="157742" name="Oval 209"/>
                  <p:cNvSpPr>
                    <a:spLocks noChangeArrowheads="1"/>
                  </p:cNvSpPr>
                  <p:nvPr/>
                </p:nvSpPr>
                <p:spPr bwMode="auto">
                  <a:xfrm rot="9223105">
                    <a:off x="3833" y="3300"/>
                    <a:ext cx="42" cy="128"/>
                  </a:xfrm>
                  <a:prstGeom prst="ellipse">
                    <a:avLst/>
                  </a:prstGeom>
                  <a:solidFill>
                    <a:srgbClr val="FFFF00"/>
                  </a:solidFill>
                  <a:ln w="9525">
                    <a:solidFill>
                      <a:srgbClr val="000066"/>
                    </a:solidFill>
                    <a:round/>
                    <a:headEnd/>
                    <a:tailEnd/>
                  </a:ln>
                </p:spPr>
                <p:txBody>
                  <a:bodyPr/>
                  <a:lstStyle/>
                  <a:p>
                    <a:endParaRPr lang="zh-CN" altLang="en-US"/>
                  </a:p>
                </p:txBody>
              </p:sp>
              <p:sp>
                <p:nvSpPr>
                  <p:cNvPr id="157743" name="Oval 210"/>
                  <p:cNvSpPr>
                    <a:spLocks noChangeArrowheads="1"/>
                  </p:cNvSpPr>
                  <p:nvPr/>
                </p:nvSpPr>
                <p:spPr bwMode="auto">
                  <a:xfrm rot="12376895" flipH="1">
                    <a:off x="3773" y="3303"/>
                    <a:ext cx="42" cy="124"/>
                  </a:xfrm>
                  <a:prstGeom prst="ellipse">
                    <a:avLst/>
                  </a:prstGeom>
                  <a:solidFill>
                    <a:srgbClr val="FFFF00"/>
                  </a:solidFill>
                  <a:ln w="9525">
                    <a:solidFill>
                      <a:srgbClr val="000066"/>
                    </a:solidFill>
                    <a:round/>
                    <a:headEnd/>
                    <a:tailEnd/>
                  </a:ln>
                </p:spPr>
                <p:txBody>
                  <a:bodyPr/>
                  <a:lstStyle/>
                  <a:p>
                    <a:endParaRPr lang="zh-CN" altLang="en-US"/>
                  </a:p>
                </p:txBody>
              </p:sp>
              <p:sp>
                <p:nvSpPr>
                  <p:cNvPr id="157744" name="Oval 211"/>
                  <p:cNvSpPr>
                    <a:spLocks noChangeArrowheads="1"/>
                  </p:cNvSpPr>
                  <p:nvPr/>
                </p:nvSpPr>
                <p:spPr bwMode="auto">
                  <a:xfrm rot="9863011">
                    <a:off x="3807" y="3293"/>
                    <a:ext cx="26" cy="24"/>
                  </a:xfrm>
                  <a:prstGeom prst="ellipse">
                    <a:avLst/>
                  </a:prstGeom>
                  <a:solidFill>
                    <a:srgbClr val="FFFF00"/>
                  </a:solidFill>
                  <a:ln w="9525">
                    <a:solidFill>
                      <a:srgbClr val="000066"/>
                    </a:solidFill>
                    <a:round/>
                    <a:headEnd/>
                    <a:tailEnd/>
                  </a:ln>
                </p:spPr>
                <p:txBody>
                  <a:bodyPr/>
                  <a:lstStyle/>
                  <a:p>
                    <a:endParaRPr lang="zh-CN" altLang="en-US"/>
                  </a:p>
                </p:txBody>
              </p:sp>
            </p:grpSp>
            <p:grpSp>
              <p:nvGrpSpPr>
                <p:cNvPr id="157806" name="Group 212"/>
                <p:cNvGrpSpPr>
                  <a:grpSpLocks/>
                </p:cNvGrpSpPr>
                <p:nvPr/>
              </p:nvGrpSpPr>
              <p:grpSpPr bwMode="auto">
                <a:xfrm rot="1481342">
                  <a:off x="4082" y="2976"/>
                  <a:ext cx="145" cy="223"/>
                  <a:chOff x="3342" y="2436"/>
                  <a:chExt cx="145" cy="223"/>
                </a:xfrm>
              </p:grpSpPr>
              <p:sp>
                <p:nvSpPr>
                  <p:cNvPr id="157739" name="Oval 213"/>
                  <p:cNvSpPr>
                    <a:spLocks noChangeArrowheads="1"/>
                  </p:cNvSpPr>
                  <p:nvPr/>
                </p:nvSpPr>
                <p:spPr bwMode="auto">
                  <a:xfrm rot="12376895" flipV="1">
                    <a:off x="3440" y="2436"/>
                    <a:ext cx="47" cy="216"/>
                  </a:xfrm>
                  <a:prstGeom prst="ellipse">
                    <a:avLst/>
                  </a:prstGeom>
                  <a:solidFill>
                    <a:srgbClr val="FF0066"/>
                  </a:solidFill>
                  <a:ln w="9525">
                    <a:solidFill>
                      <a:srgbClr val="000066"/>
                    </a:solidFill>
                    <a:round/>
                    <a:headEnd/>
                    <a:tailEnd/>
                  </a:ln>
                </p:spPr>
                <p:txBody>
                  <a:bodyPr/>
                  <a:lstStyle/>
                  <a:p>
                    <a:endParaRPr lang="zh-CN" altLang="en-US"/>
                  </a:p>
                </p:txBody>
              </p:sp>
              <p:sp>
                <p:nvSpPr>
                  <p:cNvPr id="157740" name="Oval 214"/>
                  <p:cNvSpPr>
                    <a:spLocks noChangeArrowheads="1"/>
                  </p:cNvSpPr>
                  <p:nvPr/>
                </p:nvSpPr>
                <p:spPr bwMode="auto">
                  <a:xfrm rot="9223105" flipH="1" flipV="1">
                    <a:off x="3342" y="2441"/>
                    <a:ext cx="47" cy="210"/>
                  </a:xfrm>
                  <a:prstGeom prst="ellipse">
                    <a:avLst/>
                  </a:prstGeom>
                  <a:solidFill>
                    <a:srgbClr val="FF0066"/>
                  </a:solidFill>
                  <a:ln w="9525">
                    <a:solidFill>
                      <a:srgbClr val="000066"/>
                    </a:solidFill>
                    <a:round/>
                    <a:headEnd/>
                    <a:tailEnd/>
                  </a:ln>
                </p:spPr>
                <p:txBody>
                  <a:bodyPr/>
                  <a:lstStyle/>
                  <a:p>
                    <a:endParaRPr lang="zh-CN" altLang="en-US"/>
                  </a:p>
                </p:txBody>
              </p:sp>
              <p:sp>
                <p:nvSpPr>
                  <p:cNvPr id="157741" name="Oval 215"/>
                  <p:cNvSpPr>
                    <a:spLocks noChangeArrowheads="1"/>
                  </p:cNvSpPr>
                  <p:nvPr/>
                </p:nvSpPr>
                <p:spPr bwMode="auto">
                  <a:xfrm rot="11736989" flipV="1">
                    <a:off x="3401" y="2619"/>
                    <a:ext cx="28" cy="40"/>
                  </a:xfrm>
                  <a:prstGeom prst="ellipse">
                    <a:avLst/>
                  </a:prstGeom>
                  <a:solidFill>
                    <a:srgbClr val="FF0066"/>
                  </a:solidFill>
                  <a:ln w="9525">
                    <a:solidFill>
                      <a:srgbClr val="000066"/>
                    </a:solidFill>
                    <a:round/>
                    <a:headEnd/>
                    <a:tailEnd/>
                  </a:ln>
                </p:spPr>
                <p:txBody>
                  <a:bodyPr/>
                  <a:lstStyle/>
                  <a:p>
                    <a:endParaRPr lang="zh-CN" altLang="en-US"/>
                  </a:p>
                </p:txBody>
              </p:sp>
            </p:grpSp>
            <p:grpSp>
              <p:nvGrpSpPr>
                <p:cNvPr id="157820" name="Group 216"/>
                <p:cNvGrpSpPr>
                  <a:grpSpLocks/>
                </p:cNvGrpSpPr>
                <p:nvPr/>
              </p:nvGrpSpPr>
              <p:grpSpPr bwMode="auto">
                <a:xfrm rot="311666" flipV="1">
                  <a:off x="3946" y="3022"/>
                  <a:ext cx="102" cy="135"/>
                  <a:chOff x="3773" y="3293"/>
                  <a:chExt cx="102" cy="135"/>
                </a:xfrm>
              </p:grpSpPr>
              <p:sp>
                <p:nvSpPr>
                  <p:cNvPr id="157736" name="Oval 217"/>
                  <p:cNvSpPr>
                    <a:spLocks noChangeArrowheads="1"/>
                  </p:cNvSpPr>
                  <p:nvPr/>
                </p:nvSpPr>
                <p:spPr bwMode="auto">
                  <a:xfrm rot="9223105">
                    <a:off x="3833" y="3300"/>
                    <a:ext cx="42" cy="128"/>
                  </a:xfrm>
                  <a:prstGeom prst="ellipse">
                    <a:avLst/>
                  </a:prstGeom>
                  <a:solidFill>
                    <a:srgbClr val="FFFF00"/>
                  </a:solidFill>
                  <a:ln w="9525">
                    <a:solidFill>
                      <a:srgbClr val="000066"/>
                    </a:solidFill>
                    <a:round/>
                    <a:headEnd/>
                    <a:tailEnd/>
                  </a:ln>
                </p:spPr>
                <p:txBody>
                  <a:bodyPr/>
                  <a:lstStyle/>
                  <a:p>
                    <a:endParaRPr lang="zh-CN" altLang="en-US"/>
                  </a:p>
                </p:txBody>
              </p:sp>
              <p:sp>
                <p:nvSpPr>
                  <p:cNvPr id="157737" name="Oval 218"/>
                  <p:cNvSpPr>
                    <a:spLocks noChangeArrowheads="1"/>
                  </p:cNvSpPr>
                  <p:nvPr/>
                </p:nvSpPr>
                <p:spPr bwMode="auto">
                  <a:xfrm rot="12376895" flipH="1">
                    <a:off x="3773" y="3303"/>
                    <a:ext cx="42" cy="124"/>
                  </a:xfrm>
                  <a:prstGeom prst="ellipse">
                    <a:avLst/>
                  </a:prstGeom>
                  <a:solidFill>
                    <a:srgbClr val="FFFF00"/>
                  </a:solidFill>
                  <a:ln w="9525">
                    <a:solidFill>
                      <a:srgbClr val="000066"/>
                    </a:solidFill>
                    <a:round/>
                    <a:headEnd/>
                    <a:tailEnd/>
                  </a:ln>
                </p:spPr>
                <p:txBody>
                  <a:bodyPr/>
                  <a:lstStyle/>
                  <a:p>
                    <a:endParaRPr lang="zh-CN" altLang="en-US"/>
                  </a:p>
                </p:txBody>
              </p:sp>
              <p:sp>
                <p:nvSpPr>
                  <p:cNvPr id="157738" name="Oval 219"/>
                  <p:cNvSpPr>
                    <a:spLocks noChangeArrowheads="1"/>
                  </p:cNvSpPr>
                  <p:nvPr/>
                </p:nvSpPr>
                <p:spPr bwMode="auto">
                  <a:xfrm rot="9863011">
                    <a:off x="3807" y="3293"/>
                    <a:ext cx="26" cy="24"/>
                  </a:xfrm>
                  <a:prstGeom prst="ellipse">
                    <a:avLst/>
                  </a:prstGeom>
                  <a:solidFill>
                    <a:srgbClr val="FFFF00"/>
                  </a:solidFill>
                  <a:ln w="9525">
                    <a:solidFill>
                      <a:srgbClr val="000066"/>
                    </a:solidFill>
                    <a:round/>
                    <a:headEnd/>
                    <a:tailEnd/>
                  </a:ln>
                </p:spPr>
                <p:txBody>
                  <a:bodyPr/>
                  <a:lstStyle/>
                  <a:p>
                    <a:endParaRPr lang="zh-CN" altLang="en-US"/>
                  </a:p>
                </p:txBody>
              </p:sp>
            </p:grpSp>
          </p:grpSp>
          <p:sp>
            <p:nvSpPr>
              <p:cNvPr id="157706" name="Text Box 220"/>
              <p:cNvSpPr txBox="1">
                <a:spLocks noChangeArrowheads="1"/>
              </p:cNvSpPr>
              <p:nvPr/>
            </p:nvSpPr>
            <p:spPr bwMode="auto">
              <a:xfrm>
                <a:off x="657" y="2886"/>
                <a:ext cx="499" cy="142"/>
              </a:xfrm>
              <a:prstGeom prst="rect">
                <a:avLst/>
              </a:prstGeom>
              <a:noFill/>
              <a:ln w="19050" algn="ctr">
                <a:noFill/>
                <a:miter lim="800000"/>
                <a:headEnd/>
                <a:tailEnd/>
              </a:ln>
            </p:spPr>
            <p:txBody>
              <a:bodyPr>
                <a:spAutoFit/>
              </a:bodyPr>
              <a:lstStyle/>
              <a:p>
                <a:pPr>
                  <a:spcBef>
                    <a:spcPct val="50000"/>
                  </a:spcBef>
                </a:pPr>
                <a:r>
                  <a:rPr kumimoji="1" lang="en-US" altLang="zh-CN" sz="2000" dirty="0">
                    <a:solidFill>
                      <a:schemeClr val="tx1"/>
                    </a:solidFill>
                    <a:ea typeface="宋体" pitchFamily="2" charset="-122"/>
                  </a:rPr>
                  <a:t>A</a:t>
                </a:r>
                <a:r>
                  <a:rPr kumimoji="1" lang="zh-CN" altLang="en-US" sz="2000" dirty="0">
                    <a:solidFill>
                      <a:schemeClr val="tx1"/>
                    </a:solidFill>
                    <a:ea typeface="宋体" pitchFamily="2" charset="-122"/>
                  </a:rPr>
                  <a:t>．</a:t>
                </a:r>
              </a:p>
            </p:txBody>
          </p:sp>
          <p:sp>
            <p:nvSpPr>
              <p:cNvPr id="157707" name="Text Box 221"/>
              <p:cNvSpPr txBox="1">
                <a:spLocks noChangeArrowheads="1"/>
              </p:cNvSpPr>
              <p:nvPr/>
            </p:nvSpPr>
            <p:spPr bwMode="auto">
              <a:xfrm>
                <a:off x="1814" y="2931"/>
                <a:ext cx="499" cy="142"/>
              </a:xfrm>
              <a:prstGeom prst="rect">
                <a:avLst/>
              </a:prstGeom>
              <a:noFill/>
              <a:ln w="19050" algn="ctr">
                <a:noFill/>
                <a:miter lim="800000"/>
                <a:headEnd/>
                <a:tailEnd/>
              </a:ln>
            </p:spPr>
            <p:txBody>
              <a:bodyPr>
                <a:spAutoFit/>
              </a:bodyPr>
              <a:lstStyle/>
              <a:p>
                <a:pPr>
                  <a:spcBef>
                    <a:spcPct val="50000"/>
                  </a:spcBef>
                </a:pPr>
                <a:r>
                  <a:rPr kumimoji="1" lang="en-US" altLang="zh-CN" sz="2000">
                    <a:solidFill>
                      <a:schemeClr val="tx1"/>
                    </a:solidFill>
                    <a:ea typeface="宋体" pitchFamily="2" charset="-122"/>
                  </a:rPr>
                  <a:t>B</a:t>
                </a:r>
                <a:r>
                  <a:rPr kumimoji="1" lang="zh-CN" altLang="en-US" sz="2000">
                    <a:solidFill>
                      <a:schemeClr val="tx1"/>
                    </a:solidFill>
                    <a:ea typeface="宋体" pitchFamily="2" charset="-122"/>
                  </a:rPr>
                  <a:t>．</a:t>
                </a:r>
              </a:p>
            </p:txBody>
          </p:sp>
          <p:sp>
            <p:nvSpPr>
              <p:cNvPr id="157708" name="Text Box 222"/>
              <p:cNvSpPr txBox="1">
                <a:spLocks noChangeArrowheads="1"/>
              </p:cNvSpPr>
              <p:nvPr/>
            </p:nvSpPr>
            <p:spPr bwMode="auto">
              <a:xfrm>
                <a:off x="3016" y="2931"/>
                <a:ext cx="499" cy="142"/>
              </a:xfrm>
              <a:prstGeom prst="rect">
                <a:avLst/>
              </a:prstGeom>
              <a:noFill/>
              <a:ln w="19050" algn="ctr">
                <a:noFill/>
                <a:miter lim="800000"/>
                <a:headEnd/>
                <a:tailEnd/>
              </a:ln>
            </p:spPr>
            <p:txBody>
              <a:bodyPr>
                <a:spAutoFit/>
              </a:bodyPr>
              <a:lstStyle/>
              <a:p>
                <a:pPr>
                  <a:spcBef>
                    <a:spcPct val="50000"/>
                  </a:spcBef>
                </a:pPr>
                <a:r>
                  <a:rPr kumimoji="1" lang="en-US" altLang="zh-CN" sz="2000">
                    <a:solidFill>
                      <a:schemeClr val="tx1"/>
                    </a:solidFill>
                    <a:ea typeface="宋体" pitchFamily="2" charset="-122"/>
                  </a:rPr>
                  <a:t>C</a:t>
                </a:r>
                <a:r>
                  <a:rPr kumimoji="1" lang="zh-CN" altLang="en-US" sz="2000">
                    <a:solidFill>
                      <a:schemeClr val="tx1"/>
                    </a:solidFill>
                    <a:ea typeface="宋体" pitchFamily="2" charset="-122"/>
                  </a:rPr>
                  <a:t>．</a:t>
                </a:r>
              </a:p>
            </p:txBody>
          </p:sp>
          <p:sp>
            <p:nvSpPr>
              <p:cNvPr id="157709" name="Text Box 223"/>
              <p:cNvSpPr txBox="1">
                <a:spLocks noChangeArrowheads="1"/>
              </p:cNvSpPr>
              <p:nvPr/>
            </p:nvSpPr>
            <p:spPr bwMode="auto">
              <a:xfrm>
                <a:off x="4218" y="2908"/>
                <a:ext cx="499" cy="141"/>
              </a:xfrm>
              <a:prstGeom prst="rect">
                <a:avLst/>
              </a:prstGeom>
              <a:noFill/>
              <a:ln w="19050" algn="ctr">
                <a:noFill/>
                <a:miter lim="800000"/>
                <a:headEnd/>
                <a:tailEnd/>
              </a:ln>
            </p:spPr>
            <p:txBody>
              <a:bodyPr>
                <a:spAutoFit/>
              </a:bodyPr>
              <a:lstStyle/>
              <a:p>
                <a:pPr>
                  <a:spcBef>
                    <a:spcPct val="50000"/>
                  </a:spcBef>
                </a:pPr>
                <a:r>
                  <a:rPr kumimoji="1" lang="en-US" altLang="zh-CN" sz="2000">
                    <a:solidFill>
                      <a:schemeClr val="tx1"/>
                    </a:solidFill>
                    <a:ea typeface="宋体" pitchFamily="2" charset="-122"/>
                  </a:rPr>
                  <a:t>D</a:t>
                </a:r>
                <a:r>
                  <a:rPr kumimoji="1" lang="zh-CN" altLang="en-US" sz="2000">
                    <a:solidFill>
                      <a:schemeClr val="tx1"/>
                    </a:solidFill>
                    <a:ea typeface="宋体" pitchFamily="2" charset="-122"/>
                  </a:rPr>
                  <a:t>．</a:t>
                </a:r>
              </a:p>
            </p:txBody>
          </p:sp>
        </p:grpSp>
      </p:grpSp>
      <p:sp>
        <p:nvSpPr>
          <p:cNvPr id="223" name="TextBox 222"/>
          <p:cNvSpPr txBox="1"/>
          <p:nvPr/>
        </p:nvSpPr>
        <p:spPr>
          <a:xfrm>
            <a:off x="6429388" y="3857628"/>
            <a:ext cx="506870" cy="707886"/>
          </a:xfrm>
          <a:prstGeom prst="rect">
            <a:avLst/>
          </a:prstGeom>
          <a:noFill/>
        </p:spPr>
        <p:txBody>
          <a:bodyPr wrap="none" rtlCol="0">
            <a:spAutoFit/>
          </a:bodyPr>
          <a:lstStyle/>
          <a:p>
            <a:r>
              <a:rPr lang="en-US" altLang="zh-CN" sz="4000" dirty="0" smtClean="0">
                <a:solidFill>
                  <a:srgbClr val="FF0000"/>
                </a:solidFill>
                <a:latin typeface="方正粗圆简体" pitchFamily="65" charset="-122"/>
                <a:ea typeface="方正粗圆简体" pitchFamily="65" charset="-122"/>
              </a:rPr>
              <a:t>A</a:t>
            </a:r>
            <a:endParaRPr lang="zh-CN" altLang="en-US" sz="4000" dirty="0">
              <a:solidFill>
                <a:srgbClr val="FF0000"/>
              </a:solidFill>
              <a:latin typeface="方正粗圆简体" pitchFamily="65" charset="-122"/>
              <a:ea typeface="方正粗圆简体" pitchFamily="65" charset="-122"/>
            </a:endParaRPr>
          </a:p>
        </p:txBody>
      </p:sp>
      <p:sp>
        <p:nvSpPr>
          <p:cNvPr id="224" name="TextBox 223"/>
          <p:cNvSpPr txBox="1"/>
          <p:nvPr/>
        </p:nvSpPr>
        <p:spPr>
          <a:xfrm>
            <a:off x="6500826" y="4643446"/>
            <a:ext cx="497252" cy="707886"/>
          </a:xfrm>
          <a:prstGeom prst="rect">
            <a:avLst/>
          </a:prstGeom>
          <a:noFill/>
        </p:spPr>
        <p:txBody>
          <a:bodyPr wrap="none" rtlCol="0">
            <a:spAutoFit/>
          </a:bodyPr>
          <a:lstStyle/>
          <a:p>
            <a:r>
              <a:rPr lang="en-US" altLang="zh-CN" sz="4000" dirty="0" smtClean="0">
                <a:solidFill>
                  <a:srgbClr val="FF0000"/>
                </a:solidFill>
                <a:latin typeface="方正粗圆简体" pitchFamily="65" charset="-122"/>
                <a:ea typeface="方正粗圆简体" pitchFamily="65" charset="-122"/>
              </a:rPr>
              <a:t>C</a:t>
            </a:r>
            <a:endParaRPr lang="zh-CN" altLang="en-US" sz="4000" dirty="0">
              <a:solidFill>
                <a:srgbClr val="FF0000"/>
              </a:solidFill>
              <a:latin typeface="方正粗圆简体" pitchFamily="65" charset="-122"/>
              <a:ea typeface="方正粗圆简体" pitchFamily="65" charset="-122"/>
            </a:endParaRPr>
          </a:p>
        </p:txBody>
      </p:sp>
      <p:sp>
        <p:nvSpPr>
          <p:cNvPr id="225" name="TextBox 224"/>
          <p:cNvSpPr txBox="1"/>
          <p:nvPr/>
        </p:nvSpPr>
        <p:spPr>
          <a:xfrm>
            <a:off x="6072198" y="5072074"/>
            <a:ext cx="478016" cy="707886"/>
          </a:xfrm>
          <a:prstGeom prst="rect">
            <a:avLst/>
          </a:prstGeom>
          <a:noFill/>
        </p:spPr>
        <p:txBody>
          <a:bodyPr wrap="none" rtlCol="0">
            <a:spAutoFit/>
          </a:bodyPr>
          <a:lstStyle/>
          <a:p>
            <a:r>
              <a:rPr lang="en-US" altLang="zh-CN" sz="4000" dirty="0" smtClean="0">
                <a:solidFill>
                  <a:srgbClr val="FF0000"/>
                </a:solidFill>
                <a:latin typeface="方正粗圆简体" pitchFamily="65" charset="-122"/>
                <a:ea typeface="方正粗圆简体" pitchFamily="65" charset="-122"/>
              </a:rPr>
              <a:t>B</a:t>
            </a:r>
            <a:endParaRPr lang="zh-CN" altLang="en-US" sz="4000" dirty="0">
              <a:solidFill>
                <a:srgbClr val="FF0000"/>
              </a:solidFill>
              <a:latin typeface="方正粗圆简体" pitchFamily="65" charset="-122"/>
              <a:ea typeface="方正粗圆简体" pitchFamily="65" charset="-122"/>
            </a:endParaRPr>
          </a:p>
        </p:txBody>
      </p:sp>
      <p:sp>
        <p:nvSpPr>
          <p:cNvPr id="226" name="TextBox 225"/>
          <p:cNvSpPr txBox="1"/>
          <p:nvPr/>
        </p:nvSpPr>
        <p:spPr>
          <a:xfrm>
            <a:off x="6143636" y="5715016"/>
            <a:ext cx="526106" cy="707886"/>
          </a:xfrm>
          <a:prstGeom prst="rect">
            <a:avLst/>
          </a:prstGeom>
          <a:noFill/>
        </p:spPr>
        <p:txBody>
          <a:bodyPr wrap="none" rtlCol="0">
            <a:spAutoFit/>
          </a:bodyPr>
          <a:lstStyle/>
          <a:p>
            <a:r>
              <a:rPr lang="en-US" altLang="zh-CN" sz="4000" dirty="0" smtClean="0">
                <a:solidFill>
                  <a:srgbClr val="FF0000"/>
                </a:solidFill>
                <a:latin typeface="方正粗圆简体" pitchFamily="65" charset="-122"/>
                <a:ea typeface="方正粗圆简体" pitchFamily="65" charset="-122"/>
              </a:rPr>
              <a:t>D</a:t>
            </a:r>
            <a:endParaRPr lang="zh-CN" altLang="en-US" sz="4000" dirty="0">
              <a:solidFill>
                <a:srgbClr val="FF0000"/>
              </a:solidFill>
              <a:latin typeface="方正粗圆简体" pitchFamily="65" charset="-122"/>
              <a:ea typeface="方正粗圆简体" pitchFamily="65"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23"/>
                                        </p:tgtEl>
                                        <p:attrNameLst>
                                          <p:attrName>style.visibility</p:attrName>
                                        </p:attrNameLst>
                                      </p:cBhvr>
                                      <p:to>
                                        <p:strVal val="visible"/>
                                      </p:to>
                                    </p:set>
                                    <p:animEffect transition="in" filter="wipe(down)">
                                      <p:cBhvr>
                                        <p:cTn id="7" dur="580">
                                          <p:stCondLst>
                                            <p:cond delay="0"/>
                                          </p:stCondLst>
                                        </p:cTn>
                                        <p:tgtEl>
                                          <p:spTgt spid="223"/>
                                        </p:tgtEl>
                                      </p:cBhvr>
                                    </p:animEffect>
                                    <p:anim calcmode="lin" valueType="num">
                                      <p:cBhvr>
                                        <p:cTn id="8" dur="1822" tmFilter="0,0; 0.14,0.36; 0.43,0.73; 0.71,0.91; 1.0,1.0">
                                          <p:stCondLst>
                                            <p:cond delay="0"/>
                                          </p:stCondLst>
                                        </p:cTn>
                                        <p:tgtEl>
                                          <p:spTgt spid="22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2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2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2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23"/>
                                        </p:tgtEl>
                                        <p:attrNameLst>
                                          <p:attrName>ppt_y</p:attrName>
                                        </p:attrNameLst>
                                      </p:cBhvr>
                                      <p:tavLst>
                                        <p:tav tm="0" fmla="#ppt_y-sin(pi*$)/81">
                                          <p:val>
                                            <p:fltVal val="0"/>
                                          </p:val>
                                        </p:tav>
                                        <p:tav tm="100000">
                                          <p:val>
                                            <p:fltVal val="1"/>
                                          </p:val>
                                        </p:tav>
                                      </p:tavLst>
                                    </p:anim>
                                    <p:animScale>
                                      <p:cBhvr>
                                        <p:cTn id="13" dur="26">
                                          <p:stCondLst>
                                            <p:cond delay="650"/>
                                          </p:stCondLst>
                                        </p:cTn>
                                        <p:tgtEl>
                                          <p:spTgt spid="223"/>
                                        </p:tgtEl>
                                      </p:cBhvr>
                                      <p:to x="100000" y="60000"/>
                                    </p:animScale>
                                    <p:animScale>
                                      <p:cBhvr>
                                        <p:cTn id="14" dur="166" decel="50000">
                                          <p:stCondLst>
                                            <p:cond delay="676"/>
                                          </p:stCondLst>
                                        </p:cTn>
                                        <p:tgtEl>
                                          <p:spTgt spid="223"/>
                                        </p:tgtEl>
                                      </p:cBhvr>
                                      <p:to x="100000" y="100000"/>
                                    </p:animScale>
                                    <p:animScale>
                                      <p:cBhvr>
                                        <p:cTn id="15" dur="26">
                                          <p:stCondLst>
                                            <p:cond delay="1312"/>
                                          </p:stCondLst>
                                        </p:cTn>
                                        <p:tgtEl>
                                          <p:spTgt spid="223"/>
                                        </p:tgtEl>
                                      </p:cBhvr>
                                      <p:to x="100000" y="80000"/>
                                    </p:animScale>
                                    <p:animScale>
                                      <p:cBhvr>
                                        <p:cTn id="16" dur="166" decel="50000">
                                          <p:stCondLst>
                                            <p:cond delay="1338"/>
                                          </p:stCondLst>
                                        </p:cTn>
                                        <p:tgtEl>
                                          <p:spTgt spid="223"/>
                                        </p:tgtEl>
                                      </p:cBhvr>
                                      <p:to x="100000" y="100000"/>
                                    </p:animScale>
                                    <p:animScale>
                                      <p:cBhvr>
                                        <p:cTn id="17" dur="26">
                                          <p:stCondLst>
                                            <p:cond delay="1642"/>
                                          </p:stCondLst>
                                        </p:cTn>
                                        <p:tgtEl>
                                          <p:spTgt spid="223"/>
                                        </p:tgtEl>
                                      </p:cBhvr>
                                      <p:to x="100000" y="90000"/>
                                    </p:animScale>
                                    <p:animScale>
                                      <p:cBhvr>
                                        <p:cTn id="18" dur="166" decel="50000">
                                          <p:stCondLst>
                                            <p:cond delay="1668"/>
                                          </p:stCondLst>
                                        </p:cTn>
                                        <p:tgtEl>
                                          <p:spTgt spid="223"/>
                                        </p:tgtEl>
                                      </p:cBhvr>
                                      <p:to x="100000" y="100000"/>
                                    </p:animScale>
                                    <p:animScale>
                                      <p:cBhvr>
                                        <p:cTn id="19" dur="26">
                                          <p:stCondLst>
                                            <p:cond delay="1808"/>
                                          </p:stCondLst>
                                        </p:cTn>
                                        <p:tgtEl>
                                          <p:spTgt spid="223"/>
                                        </p:tgtEl>
                                      </p:cBhvr>
                                      <p:to x="100000" y="95000"/>
                                    </p:animScale>
                                    <p:animScale>
                                      <p:cBhvr>
                                        <p:cTn id="20" dur="166" decel="50000">
                                          <p:stCondLst>
                                            <p:cond delay="1834"/>
                                          </p:stCondLst>
                                        </p:cTn>
                                        <p:tgtEl>
                                          <p:spTgt spid="22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224"/>
                                        </p:tgtEl>
                                        <p:attrNameLst>
                                          <p:attrName>style.visibility</p:attrName>
                                        </p:attrNameLst>
                                      </p:cBhvr>
                                      <p:to>
                                        <p:strVal val="visible"/>
                                      </p:to>
                                    </p:set>
                                    <p:animEffect transition="in" filter="wipe(down)">
                                      <p:cBhvr>
                                        <p:cTn id="25" dur="580">
                                          <p:stCondLst>
                                            <p:cond delay="0"/>
                                          </p:stCondLst>
                                        </p:cTn>
                                        <p:tgtEl>
                                          <p:spTgt spid="224"/>
                                        </p:tgtEl>
                                      </p:cBhvr>
                                    </p:animEffect>
                                    <p:anim calcmode="lin" valueType="num">
                                      <p:cBhvr>
                                        <p:cTn id="26" dur="1822" tmFilter="0,0; 0.14,0.36; 0.43,0.73; 0.71,0.91; 1.0,1.0">
                                          <p:stCondLst>
                                            <p:cond delay="0"/>
                                          </p:stCondLst>
                                        </p:cTn>
                                        <p:tgtEl>
                                          <p:spTgt spid="224"/>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24"/>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24"/>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24"/>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24"/>
                                        </p:tgtEl>
                                        <p:attrNameLst>
                                          <p:attrName>ppt_y</p:attrName>
                                        </p:attrNameLst>
                                      </p:cBhvr>
                                      <p:tavLst>
                                        <p:tav tm="0" fmla="#ppt_y-sin(pi*$)/81">
                                          <p:val>
                                            <p:fltVal val="0"/>
                                          </p:val>
                                        </p:tav>
                                        <p:tav tm="100000">
                                          <p:val>
                                            <p:fltVal val="1"/>
                                          </p:val>
                                        </p:tav>
                                      </p:tavLst>
                                    </p:anim>
                                    <p:animScale>
                                      <p:cBhvr>
                                        <p:cTn id="31" dur="26">
                                          <p:stCondLst>
                                            <p:cond delay="650"/>
                                          </p:stCondLst>
                                        </p:cTn>
                                        <p:tgtEl>
                                          <p:spTgt spid="224"/>
                                        </p:tgtEl>
                                      </p:cBhvr>
                                      <p:to x="100000" y="60000"/>
                                    </p:animScale>
                                    <p:animScale>
                                      <p:cBhvr>
                                        <p:cTn id="32" dur="166" decel="50000">
                                          <p:stCondLst>
                                            <p:cond delay="676"/>
                                          </p:stCondLst>
                                        </p:cTn>
                                        <p:tgtEl>
                                          <p:spTgt spid="224"/>
                                        </p:tgtEl>
                                      </p:cBhvr>
                                      <p:to x="100000" y="100000"/>
                                    </p:animScale>
                                    <p:animScale>
                                      <p:cBhvr>
                                        <p:cTn id="33" dur="26">
                                          <p:stCondLst>
                                            <p:cond delay="1312"/>
                                          </p:stCondLst>
                                        </p:cTn>
                                        <p:tgtEl>
                                          <p:spTgt spid="224"/>
                                        </p:tgtEl>
                                      </p:cBhvr>
                                      <p:to x="100000" y="80000"/>
                                    </p:animScale>
                                    <p:animScale>
                                      <p:cBhvr>
                                        <p:cTn id="34" dur="166" decel="50000">
                                          <p:stCondLst>
                                            <p:cond delay="1338"/>
                                          </p:stCondLst>
                                        </p:cTn>
                                        <p:tgtEl>
                                          <p:spTgt spid="224"/>
                                        </p:tgtEl>
                                      </p:cBhvr>
                                      <p:to x="100000" y="100000"/>
                                    </p:animScale>
                                    <p:animScale>
                                      <p:cBhvr>
                                        <p:cTn id="35" dur="26">
                                          <p:stCondLst>
                                            <p:cond delay="1642"/>
                                          </p:stCondLst>
                                        </p:cTn>
                                        <p:tgtEl>
                                          <p:spTgt spid="224"/>
                                        </p:tgtEl>
                                      </p:cBhvr>
                                      <p:to x="100000" y="90000"/>
                                    </p:animScale>
                                    <p:animScale>
                                      <p:cBhvr>
                                        <p:cTn id="36" dur="166" decel="50000">
                                          <p:stCondLst>
                                            <p:cond delay="1668"/>
                                          </p:stCondLst>
                                        </p:cTn>
                                        <p:tgtEl>
                                          <p:spTgt spid="224"/>
                                        </p:tgtEl>
                                      </p:cBhvr>
                                      <p:to x="100000" y="100000"/>
                                    </p:animScale>
                                    <p:animScale>
                                      <p:cBhvr>
                                        <p:cTn id="37" dur="26">
                                          <p:stCondLst>
                                            <p:cond delay="1808"/>
                                          </p:stCondLst>
                                        </p:cTn>
                                        <p:tgtEl>
                                          <p:spTgt spid="224"/>
                                        </p:tgtEl>
                                      </p:cBhvr>
                                      <p:to x="100000" y="95000"/>
                                    </p:animScale>
                                    <p:animScale>
                                      <p:cBhvr>
                                        <p:cTn id="38" dur="166" decel="50000">
                                          <p:stCondLst>
                                            <p:cond delay="1834"/>
                                          </p:stCondLst>
                                        </p:cTn>
                                        <p:tgtEl>
                                          <p:spTgt spid="224"/>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225"/>
                                        </p:tgtEl>
                                        <p:attrNameLst>
                                          <p:attrName>style.visibility</p:attrName>
                                        </p:attrNameLst>
                                      </p:cBhvr>
                                      <p:to>
                                        <p:strVal val="visible"/>
                                      </p:to>
                                    </p:set>
                                    <p:animEffect transition="in" filter="wipe(down)">
                                      <p:cBhvr>
                                        <p:cTn id="43" dur="580">
                                          <p:stCondLst>
                                            <p:cond delay="0"/>
                                          </p:stCondLst>
                                        </p:cTn>
                                        <p:tgtEl>
                                          <p:spTgt spid="225"/>
                                        </p:tgtEl>
                                      </p:cBhvr>
                                    </p:animEffect>
                                    <p:anim calcmode="lin" valueType="num">
                                      <p:cBhvr>
                                        <p:cTn id="44" dur="1822" tmFilter="0,0; 0.14,0.36; 0.43,0.73; 0.71,0.91; 1.0,1.0">
                                          <p:stCondLst>
                                            <p:cond delay="0"/>
                                          </p:stCondLst>
                                        </p:cTn>
                                        <p:tgtEl>
                                          <p:spTgt spid="225"/>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225"/>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225"/>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225"/>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225"/>
                                        </p:tgtEl>
                                        <p:attrNameLst>
                                          <p:attrName>ppt_y</p:attrName>
                                        </p:attrNameLst>
                                      </p:cBhvr>
                                      <p:tavLst>
                                        <p:tav tm="0" fmla="#ppt_y-sin(pi*$)/81">
                                          <p:val>
                                            <p:fltVal val="0"/>
                                          </p:val>
                                        </p:tav>
                                        <p:tav tm="100000">
                                          <p:val>
                                            <p:fltVal val="1"/>
                                          </p:val>
                                        </p:tav>
                                      </p:tavLst>
                                    </p:anim>
                                    <p:animScale>
                                      <p:cBhvr>
                                        <p:cTn id="49" dur="26">
                                          <p:stCondLst>
                                            <p:cond delay="650"/>
                                          </p:stCondLst>
                                        </p:cTn>
                                        <p:tgtEl>
                                          <p:spTgt spid="225"/>
                                        </p:tgtEl>
                                      </p:cBhvr>
                                      <p:to x="100000" y="60000"/>
                                    </p:animScale>
                                    <p:animScale>
                                      <p:cBhvr>
                                        <p:cTn id="50" dur="166" decel="50000">
                                          <p:stCondLst>
                                            <p:cond delay="676"/>
                                          </p:stCondLst>
                                        </p:cTn>
                                        <p:tgtEl>
                                          <p:spTgt spid="225"/>
                                        </p:tgtEl>
                                      </p:cBhvr>
                                      <p:to x="100000" y="100000"/>
                                    </p:animScale>
                                    <p:animScale>
                                      <p:cBhvr>
                                        <p:cTn id="51" dur="26">
                                          <p:stCondLst>
                                            <p:cond delay="1312"/>
                                          </p:stCondLst>
                                        </p:cTn>
                                        <p:tgtEl>
                                          <p:spTgt spid="225"/>
                                        </p:tgtEl>
                                      </p:cBhvr>
                                      <p:to x="100000" y="80000"/>
                                    </p:animScale>
                                    <p:animScale>
                                      <p:cBhvr>
                                        <p:cTn id="52" dur="166" decel="50000">
                                          <p:stCondLst>
                                            <p:cond delay="1338"/>
                                          </p:stCondLst>
                                        </p:cTn>
                                        <p:tgtEl>
                                          <p:spTgt spid="225"/>
                                        </p:tgtEl>
                                      </p:cBhvr>
                                      <p:to x="100000" y="100000"/>
                                    </p:animScale>
                                    <p:animScale>
                                      <p:cBhvr>
                                        <p:cTn id="53" dur="26">
                                          <p:stCondLst>
                                            <p:cond delay="1642"/>
                                          </p:stCondLst>
                                        </p:cTn>
                                        <p:tgtEl>
                                          <p:spTgt spid="225"/>
                                        </p:tgtEl>
                                      </p:cBhvr>
                                      <p:to x="100000" y="90000"/>
                                    </p:animScale>
                                    <p:animScale>
                                      <p:cBhvr>
                                        <p:cTn id="54" dur="166" decel="50000">
                                          <p:stCondLst>
                                            <p:cond delay="1668"/>
                                          </p:stCondLst>
                                        </p:cTn>
                                        <p:tgtEl>
                                          <p:spTgt spid="225"/>
                                        </p:tgtEl>
                                      </p:cBhvr>
                                      <p:to x="100000" y="100000"/>
                                    </p:animScale>
                                    <p:animScale>
                                      <p:cBhvr>
                                        <p:cTn id="55" dur="26">
                                          <p:stCondLst>
                                            <p:cond delay="1808"/>
                                          </p:stCondLst>
                                        </p:cTn>
                                        <p:tgtEl>
                                          <p:spTgt spid="225"/>
                                        </p:tgtEl>
                                      </p:cBhvr>
                                      <p:to x="100000" y="95000"/>
                                    </p:animScale>
                                    <p:animScale>
                                      <p:cBhvr>
                                        <p:cTn id="56" dur="166" decel="50000">
                                          <p:stCondLst>
                                            <p:cond delay="1834"/>
                                          </p:stCondLst>
                                        </p:cTn>
                                        <p:tgtEl>
                                          <p:spTgt spid="225"/>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226"/>
                                        </p:tgtEl>
                                        <p:attrNameLst>
                                          <p:attrName>style.visibility</p:attrName>
                                        </p:attrNameLst>
                                      </p:cBhvr>
                                      <p:to>
                                        <p:strVal val="visible"/>
                                      </p:to>
                                    </p:set>
                                    <p:animEffect transition="in" filter="wipe(down)">
                                      <p:cBhvr>
                                        <p:cTn id="61" dur="580">
                                          <p:stCondLst>
                                            <p:cond delay="0"/>
                                          </p:stCondLst>
                                        </p:cTn>
                                        <p:tgtEl>
                                          <p:spTgt spid="226"/>
                                        </p:tgtEl>
                                      </p:cBhvr>
                                    </p:animEffect>
                                    <p:anim calcmode="lin" valueType="num">
                                      <p:cBhvr>
                                        <p:cTn id="62" dur="1822" tmFilter="0,0; 0.14,0.36; 0.43,0.73; 0.71,0.91; 1.0,1.0">
                                          <p:stCondLst>
                                            <p:cond delay="0"/>
                                          </p:stCondLst>
                                        </p:cTn>
                                        <p:tgtEl>
                                          <p:spTgt spid="226"/>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226"/>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226"/>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226"/>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226"/>
                                        </p:tgtEl>
                                        <p:attrNameLst>
                                          <p:attrName>ppt_y</p:attrName>
                                        </p:attrNameLst>
                                      </p:cBhvr>
                                      <p:tavLst>
                                        <p:tav tm="0" fmla="#ppt_y-sin(pi*$)/81">
                                          <p:val>
                                            <p:fltVal val="0"/>
                                          </p:val>
                                        </p:tav>
                                        <p:tav tm="100000">
                                          <p:val>
                                            <p:fltVal val="1"/>
                                          </p:val>
                                        </p:tav>
                                      </p:tavLst>
                                    </p:anim>
                                    <p:animScale>
                                      <p:cBhvr>
                                        <p:cTn id="67" dur="26">
                                          <p:stCondLst>
                                            <p:cond delay="650"/>
                                          </p:stCondLst>
                                        </p:cTn>
                                        <p:tgtEl>
                                          <p:spTgt spid="226"/>
                                        </p:tgtEl>
                                      </p:cBhvr>
                                      <p:to x="100000" y="60000"/>
                                    </p:animScale>
                                    <p:animScale>
                                      <p:cBhvr>
                                        <p:cTn id="68" dur="166" decel="50000">
                                          <p:stCondLst>
                                            <p:cond delay="676"/>
                                          </p:stCondLst>
                                        </p:cTn>
                                        <p:tgtEl>
                                          <p:spTgt spid="226"/>
                                        </p:tgtEl>
                                      </p:cBhvr>
                                      <p:to x="100000" y="100000"/>
                                    </p:animScale>
                                    <p:animScale>
                                      <p:cBhvr>
                                        <p:cTn id="69" dur="26">
                                          <p:stCondLst>
                                            <p:cond delay="1312"/>
                                          </p:stCondLst>
                                        </p:cTn>
                                        <p:tgtEl>
                                          <p:spTgt spid="226"/>
                                        </p:tgtEl>
                                      </p:cBhvr>
                                      <p:to x="100000" y="80000"/>
                                    </p:animScale>
                                    <p:animScale>
                                      <p:cBhvr>
                                        <p:cTn id="70" dur="166" decel="50000">
                                          <p:stCondLst>
                                            <p:cond delay="1338"/>
                                          </p:stCondLst>
                                        </p:cTn>
                                        <p:tgtEl>
                                          <p:spTgt spid="226"/>
                                        </p:tgtEl>
                                      </p:cBhvr>
                                      <p:to x="100000" y="100000"/>
                                    </p:animScale>
                                    <p:animScale>
                                      <p:cBhvr>
                                        <p:cTn id="71" dur="26">
                                          <p:stCondLst>
                                            <p:cond delay="1642"/>
                                          </p:stCondLst>
                                        </p:cTn>
                                        <p:tgtEl>
                                          <p:spTgt spid="226"/>
                                        </p:tgtEl>
                                      </p:cBhvr>
                                      <p:to x="100000" y="90000"/>
                                    </p:animScale>
                                    <p:animScale>
                                      <p:cBhvr>
                                        <p:cTn id="72" dur="166" decel="50000">
                                          <p:stCondLst>
                                            <p:cond delay="1668"/>
                                          </p:stCondLst>
                                        </p:cTn>
                                        <p:tgtEl>
                                          <p:spTgt spid="226"/>
                                        </p:tgtEl>
                                      </p:cBhvr>
                                      <p:to x="100000" y="100000"/>
                                    </p:animScale>
                                    <p:animScale>
                                      <p:cBhvr>
                                        <p:cTn id="73" dur="26">
                                          <p:stCondLst>
                                            <p:cond delay="1808"/>
                                          </p:stCondLst>
                                        </p:cTn>
                                        <p:tgtEl>
                                          <p:spTgt spid="226"/>
                                        </p:tgtEl>
                                      </p:cBhvr>
                                      <p:to x="100000" y="95000"/>
                                    </p:animScale>
                                    <p:animScale>
                                      <p:cBhvr>
                                        <p:cTn id="74" dur="166" decel="50000">
                                          <p:stCondLst>
                                            <p:cond delay="1834"/>
                                          </p:stCondLst>
                                        </p:cTn>
                                        <p:tgtEl>
                                          <p:spTgt spid="22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 grpId="0"/>
      <p:bldP spid="224" grpId="0"/>
      <p:bldP spid="225" grpId="0"/>
      <p:bldP spid="22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ChangeArrowheads="1"/>
          </p:cNvSpPr>
          <p:nvPr/>
        </p:nvSpPr>
        <p:spPr bwMode="auto">
          <a:xfrm>
            <a:off x="0" y="0"/>
            <a:ext cx="9144000" cy="6858000"/>
          </a:xfrm>
          <a:prstGeom prst="rect">
            <a:avLst/>
          </a:prstGeom>
          <a:solidFill>
            <a:schemeClr val="bg1"/>
          </a:solidFill>
          <a:ln w="57150">
            <a:noFill/>
            <a:miter lim="800000"/>
            <a:headEnd/>
            <a:tailEnd/>
          </a:ln>
        </p:spPr>
        <p:txBody>
          <a:bodyPr wrap="none" anchor="ctr"/>
          <a:lstStyle/>
          <a:p>
            <a:pPr algn="ctr"/>
            <a:endParaRPr lang="zh-CN" altLang="zh-CN"/>
          </a:p>
        </p:txBody>
      </p:sp>
      <p:pic>
        <p:nvPicPr>
          <p:cNvPr id="168963" name="Picture 3" descr="2-1-1"/>
          <p:cNvPicPr>
            <a:picLocks noChangeAspect="1" noChangeArrowheads="1"/>
          </p:cNvPicPr>
          <p:nvPr/>
        </p:nvPicPr>
        <p:blipFill>
          <a:blip r:embed="rId2"/>
          <a:srcRect/>
          <a:stretch>
            <a:fillRect/>
          </a:stretch>
        </p:blipFill>
        <p:spPr bwMode="auto">
          <a:xfrm>
            <a:off x="3071802" y="2143116"/>
            <a:ext cx="2663825" cy="2503487"/>
          </a:xfrm>
          <a:prstGeom prst="rect">
            <a:avLst/>
          </a:prstGeom>
          <a:noFill/>
          <a:ln w="9525">
            <a:noFill/>
            <a:miter lim="800000"/>
            <a:headEnd/>
            <a:tailEnd/>
          </a:ln>
        </p:spPr>
      </p:pic>
      <p:sp>
        <p:nvSpPr>
          <p:cNvPr id="168970" name="Rectangle 10"/>
          <p:cNvSpPr>
            <a:spLocks noChangeArrowheads="1"/>
          </p:cNvSpPr>
          <p:nvPr/>
        </p:nvSpPr>
        <p:spPr bwMode="auto">
          <a:xfrm>
            <a:off x="642910" y="357166"/>
            <a:ext cx="7859713" cy="641350"/>
          </a:xfrm>
          <a:prstGeom prst="rect">
            <a:avLst/>
          </a:prstGeom>
          <a:noFill/>
          <a:ln w="9525">
            <a:noFill/>
            <a:miter lim="800000"/>
            <a:headEnd/>
            <a:tailEnd/>
          </a:ln>
        </p:spPr>
        <p:txBody>
          <a:bodyPr>
            <a:spAutoFit/>
          </a:bodyPr>
          <a:lstStyle/>
          <a:p>
            <a:r>
              <a:rPr kumimoji="1" lang="zh-CN" altLang="en-US" sz="3600" dirty="0" smtClean="0">
                <a:solidFill>
                  <a:srgbClr val="FF0000"/>
                </a:solidFill>
                <a:latin typeface="方正粗圆简体" pitchFamily="65" charset="-122"/>
                <a:ea typeface="方正粗圆简体" pitchFamily="65" charset="-122"/>
              </a:rPr>
              <a:t>判断下图</a:t>
            </a:r>
            <a:r>
              <a:rPr kumimoji="1" lang="zh-CN" altLang="en-US" sz="3600" dirty="0">
                <a:solidFill>
                  <a:srgbClr val="FF0000"/>
                </a:solidFill>
                <a:latin typeface="方正粗圆简体" pitchFamily="65" charset="-122"/>
                <a:ea typeface="方正粗圆简体" pitchFamily="65" charset="-122"/>
              </a:rPr>
              <a:t>各属于何种分裂</a:t>
            </a:r>
            <a:r>
              <a:rPr kumimoji="1" lang="en-US" altLang="zh-CN" sz="3600" dirty="0">
                <a:solidFill>
                  <a:srgbClr val="FF0000"/>
                </a:solidFill>
                <a:latin typeface="方正粗圆简体" pitchFamily="65" charset="-122"/>
                <a:ea typeface="方正粗圆简体" pitchFamily="65" charset="-122"/>
              </a:rPr>
              <a:t>? </a:t>
            </a:r>
            <a:r>
              <a:rPr kumimoji="1" lang="zh-CN" altLang="en-US" sz="3600" dirty="0">
                <a:solidFill>
                  <a:srgbClr val="FF0000"/>
                </a:solidFill>
                <a:latin typeface="方正粗圆简体" pitchFamily="65" charset="-122"/>
                <a:ea typeface="方正粗圆简体" pitchFamily="65" charset="-122"/>
              </a:rPr>
              <a:t>哪个时期</a:t>
            </a:r>
            <a:r>
              <a:rPr kumimoji="1" lang="en-US" altLang="zh-CN" sz="3600" dirty="0">
                <a:solidFill>
                  <a:srgbClr val="FF0000"/>
                </a:solidFill>
                <a:latin typeface="方正粗圆简体" pitchFamily="65" charset="-122"/>
                <a:ea typeface="方正粗圆简体" pitchFamily="65" charset="-122"/>
              </a:rPr>
              <a:t>?</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ChangeArrowheads="1"/>
          </p:cNvSpPr>
          <p:nvPr/>
        </p:nvSpPr>
        <p:spPr bwMode="auto">
          <a:xfrm>
            <a:off x="0" y="0"/>
            <a:ext cx="9144000" cy="6858000"/>
          </a:xfrm>
          <a:prstGeom prst="rect">
            <a:avLst/>
          </a:prstGeom>
          <a:solidFill>
            <a:schemeClr val="bg1"/>
          </a:solidFill>
          <a:ln w="57150">
            <a:noFill/>
            <a:miter lim="800000"/>
            <a:headEnd/>
            <a:tailEnd/>
          </a:ln>
        </p:spPr>
        <p:txBody>
          <a:bodyPr wrap="none" anchor="ctr"/>
          <a:lstStyle/>
          <a:p>
            <a:pPr algn="ctr"/>
            <a:endParaRPr lang="zh-CN" altLang="zh-CN"/>
          </a:p>
        </p:txBody>
      </p:sp>
      <p:pic>
        <p:nvPicPr>
          <p:cNvPr id="168966" name="Picture 6" descr="2-3-2"/>
          <p:cNvPicPr>
            <a:picLocks noChangeAspect="1" noChangeArrowheads="1"/>
          </p:cNvPicPr>
          <p:nvPr/>
        </p:nvPicPr>
        <p:blipFill>
          <a:blip r:embed="rId2"/>
          <a:srcRect/>
          <a:stretch>
            <a:fillRect/>
          </a:stretch>
        </p:blipFill>
        <p:spPr bwMode="auto">
          <a:xfrm>
            <a:off x="3357554" y="1928802"/>
            <a:ext cx="1806575" cy="3116262"/>
          </a:xfrm>
          <a:prstGeom prst="rect">
            <a:avLst/>
          </a:prstGeom>
          <a:noFill/>
          <a:ln w="9525">
            <a:noFill/>
            <a:miter lim="800000"/>
            <a:headEnd/>
            <a:tailEnd/>
          </a:ln>
        </p:spPr>
      </p:pic>
      <p:sp>
        <p:nvSpPr>
          <p:cNvPr id="168970" name="Rectangle 10"/>
          <p:cNvSpPr>
            <a:spLocks noChangeArrowheads="1"/>
          </p:cNvSpPr>
          <p:nvPr/>
        </p:nvSpPr>
        <p:spPr bwMode="auto">
          <a:xfrm>
            <a:off x="642910" y="357166"/>
            <a:ext cx="7859713" cy="641350"/>
          </a:xfrm>
          <a:prstGeom prst="rect">
            <a:avLst/>
          </a:prstGeom>
          <a:noFill/>
          <a:ln w="9525">
            <a:noFill/>
            <a:miter lim="800000"/>
            <a:headEnd/>
            <a:tailEnd/>
          </a:ln>
        </p:spPr>
        <p:txBody>
          <a:bodyPr>
            <a:spAutoFit/>
          </a:bodyPr>
          <a:lstStyle/>
          <a:p>
            <a:r>
              <a:rPr kumimoji="1" lang="zh-CN" altLang="en-US" sz="3600" dirty="0" smtClean="0">
                <a:solidFill>
                  <a:srgbClr val="FF0000"/>
                </a:solidFill>
                <a:latin typeface="方正粗圆简体" pitchFamily="65" charset="-122"/>
                <a:ea typeface="方正粗圆简体" pitchFamily="65" charset="-122"/>
              </a:rPr>
              <a:t>判断下图</a:t>
            </a:r>
            <a:r>
              <a:rPr kumimoji="1" lang="zh-CN" altLang="en-US" sz="3600" dirty="0">
                <a:solidFill>
                  <a:srgbClr val="FF0000"/>
                </a:solidFill>
                <a:latin typeface="方正粗圆简体" pitchFamily="65" charset="-122"/>
                <a:ea typeface="方正粗圆简体" pitchFamily="65" charset="-122"/>
              </a:rPr>
              <a:t>各属于何种分裂</a:t>
            </a:r>
            <a:r>
              <a:rPr kumimoji="1" lang="en-US" altLang="zh-CN" sz="3600" dirty="0">
                <a:solidFill>
                  <a:srgbClr val="FF0000"/>
                </a:solidFill>
                <a:latin typeface="方正粗圆简体" pitchFamily="65" charset="-122"/>
                <a:ea typeface="方正粗圆简体" pitchFamily="65" charset="-122"/>
              </a:rPr>
              <a:t>? </a:t>
            </a:r>
            <a:r>
              <a:rPr kumimoji="1" lang="zh-CN" altLang="en-US" sz="3600" dirty="0">
                <a:solidFill>
                  <a:srgbClr val="FF0000"/>
                </a:solidFill>
                <a:latin typeface="方正粗圆简体" pitchFamily="65" charset="-122"/>
                <a:ea typeface="方正粗圆简体" pitchFamily="65" charset="-122"/>
              </a:rPr>
              <a:t>哪个时期</a:t>
            </a:r>
            <a:r>
              <a:rPr kumimoji="1" lang="en-US" altLang="zh-CN" sz="3600" dirty="0">
                <a:solidFill>
                  <a:srgbClr val="FF0000"/>
                </a:solidFill>
                <a:latin typeface="方正粗圆简体" pitchFamily="65" charset="-122"/>
                <a:ea typeface="方正粗圆简体" pitchFamily="65" charset="-122"/>
              </a:rPr>
              <a:t>?</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ChangeArrowheads="1"/>
          </p:cNvSpPr>
          <p:nvPr/>
        </p:nvSpPr>
        <p:spPr bwMode="auto">
          <a:xfrm>
            <a:off x="0" y="0"/>
            <a:ext cx="9144000" cy="6858000"/>
          </a:xfrm>
          <a:prstGeom prst="rect">
            <a:avLst/>
          </a:prstGeom>
          <a:solidFill>
            <a:schemeClr val="bg1"/>
          </a:solidFill>
          <a:ln w="57150">
            <a:noFill/>
            <a:miter lim="800000"/>
            <a:headEnd/>
            <a:tailEnd/>
          </a:ln>
        </p:spPr>
        <p:txBody>
          <a:bodyPr wrap="none" anchor="ctr"/>
          <a:lstStyle/>
          <a:p>
            <a:pPr algn="ctr"/>
            <a:endParaRPr lang="zh-CN" altLang="zh-CN"/>
          </a:p>
        </p:txBody>
      </p:sp>
      <p:pic>
        <p:nvPicPr>
          <p:cNvPr id="168968" name="Picture 8" descr="1-3"/>
          <p:cNvPicPr>
            <a:picLocks noChangeAspect="1" noChangeArrowheads="1"/>
          </p:cNvPicPr>
          <p:nvPr/>
        </p:nvPicPr>
        <p:blipFill>
          <a:blip r:embed="rId2"/>
          <a:srcRect/>
          <a:stretch>
            <a:fillRect/>
          </a:stretch>
        </p:blipFill>
        <p:spPr bwMode="auto">
          <a:xfrm>
            <a:off x="2428860" y="1785926"/>
            <a:ext cx="3286148" cy="3286148"/>
          </a:xfrm>
          <a:prstGeom prst="rect">
            <a:avLst/>
          </a:prstGeom>
          <a:noFill/>
          <a:ln w="9525">
            <a:noFill/>
            <a:miter lim="800000"/>
            <a:headEnd/>
            <a:tailEnd/>
          </a:ln>
        </p:spPr>
      </p:pic>
      <p:sp>
        <p:nvSpPr>
          <p:cNvPr id="168970" name="Rectangle 10"/>
          <p:cNvSpPr>
            <a:spLocks noChangeArrowheads="1"/>
          </p:cNvSpPr>
          <p:nvPr/>
        </p:nvSpPr>
        <p:spPr bwMode="auto">
          <a:xfrm>
            <a:off x="642910" y="357166"/>
            <a:ext cx="7859713" cy="641350"/>
          </a:xfrm>
          <a:prstGeom prst="rect">
            <a:avLst/>
          </a:prstGeom>
          <a:noFill/>
          <a:ln w="9525">
            <a:noFill/>
            <a:miter lim="800000"/>
            <a:headEnd/>
            <a:tailEnd/>
          </a:ln>
        </p:spPr>
        <p:txBody>
          <a:bodyPr>
            <a:spAutoFit/>
          </a:bodyPr>
          <a:lstStyle/>
          <a:p>
            <a:r>
              <a:rPr kumimoji="1" lang="zh-CN" altLang="en-US" sz="3600" dirty="0" smtClean="0">
                <a:solidFill>
                  <a:srgbClr val="FF0000"/>
                </a:solidFill>
                <a:latin typeface="方正粗圆简体" pitchFamily="65" charset="-122"/>
                <a:ea typeface="方正粗圆简体" pitchFamily="65" charset="-122"/>
              </a:rPr>
              <a:t>判断下图</a:t>
            </a:r>
            <a:r>
              <a:rPr kumimoji="1" lang="zh-CN" altLang="en-US" sz="3600" dirty="0">
                <a:solidFill>
                  <a:srgbClr val="FF0000"/>
                </a:solidFill>
                <a:latin typeface="方正粗圆简体" pitchFamily="65" charset="-122"/>
                <a:ea typeface="方正粗圆简体" pitchFamily="65" charset="-122"/>
              </a:rPr>
              <a:t>各属于何种分裂</a:t>
            </a:r>
            <a:r>
              <a:rPr kumimoji="1" lang="en-US" altLang="zh-CN" sz="3600" dirty="0">
                <a:solidFill>
                  <a:srgbClr val="FF0000"/>
                </a:solidFill>
                <a:latin typeface="方正粗圆简体" pitchFamily="65" charset="-122"/>
                <a:ea typeface="方正粗圆简体" pitchFamily="65" charset="-122"/>
              </a:rPr>
              <a:t>? </a:t>
            </a:r>
            <a:r>
              <a:rPr kumimoji="1" lang="zh-CN" altLang="en-US" sz="3600" dirty="0">
                <a:solidFill>
                  <a:srgbClr val="FF0000"/>
                </a:solidFill>
                <a:latin typeface="方正粗圆简体" pitchFamily="65" charset="-122"/>
                <a:ea typeface="方正粗圆简体" pitchFamily="65" charset="-122"/>
              </a:rPr>
              <a:t>哪个时期</a:t>
            </a:r>
            <a:r>
              <a:rPr kumimoji="1" lang="en-US" altLang="zh-CN" sz="3600" dirty="0">
                <a:solidFill>
                  <a:srgbClr val="FF0000"/>
                </a:solidFill>
                <a:latin typeface="方正粗圆简体" pitchFamily="65" charset="-122"/>
                <a:ea typeface="方正粗圆简体" pitchFamily="65" charset="-122"/>
              </a:rPr>
              <a:t>?</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ChangeArrowheads="1"/>
          </p:cNvSpPr>
          <p:nvPr/>
        </p:nvSpPr>
        <p:spPr bwMode="auto">
          <a:xfrm>
            <a:off x="0" y="0"/>
            <a:ext cx="9144000" cy="6858000"/>
          </a:xfrm>
          <a:prstGeom prst="rect">
            <a:avLst/>
          </a:prstGeom>
          <a:solidFill>
            <a:schemeClr val="bg1"/>
          </a:solidFill>
          <a:ln w="57150">
            <a:noFill/>
            <a:miter lim="800000"/>
            <a:headEnd/>
            <a:tailEnd/>
          </a:ln>
        </p:spPr>
        <p:txBody>
          <a:bodyPr wrap="none" anchor="ctr"/>
          <a:lstStyle/>
          <a:p>
            <a:pPr algn="ctr"/>
            <a:endParaRPr lang="zh-CN" altLang="zh-CN"/>
          </a:p>
        </p:txBody>
      </p:sp>
      <p:sp>
        <p:nvSpPr>
          <p:cNvPr id="168970" name="Rectangle 10"/>
          <p:cNvSpPr>
            <a:spLocks noChangeArrowheads="1"/>
          </p:cNvSpPr>
          <p:nvPr/>
        </p:nvSpPr>
        <p:spPr bwMode="auto">
          <a:xfrm>
            <a:off x="642910" y="357166"/>
            <a:ext cx="7859713" cy="641350"/>
          </a:xfrm>
          <a:prstGeom prst="rect">
            <a:avLst/>
          </a:prstGeom>
          <a:noFill/>
          <a:ln w="9525">
            <a:noFill/>
            <a:miter lim="800000"/>
            <a:headEnd/>
            <a:tailEnd/>
          </a:ln>
        </p:spPr>
        <p:txBody>
          <a:bodyPr>
            <a:spAutoFit/>
          </a:bodyPr>
          <a:lstStyle/>
          <a:p>
            <a:r>
              <a:rPr kumimoji="1" lang="zh-CN" altLang="en-US" sz="3600" dirty="0" smtClean="0">
                <a:solidFill>
                  <a:srgbClr val="FF0000"/>
                </a:solidFill>
                <a:latin typeface="方正粗圆简体" pitchFamily="65" charset="-122"/>
                <a:ea typeface="方正粗圆简体" pitchFamily="65" charset="-122"/>
              </a:rPr>
              <a:t>判断下图</a:t>
            </a:r>
            <a:r>
              <a:rPr kumimoji="1" lang="zh-CN" altLang="en-US" sz="3600" dirty="0">
                <a:solidFill>
                  <a:srgbClr val="FF0000"/>
                </a:solidFill>
                <a:latin typeface="方正粗圆简体" pitchFamily="65" charset="-122"/>
                <a:ea typeface="方正粗圆简体" pitchFamily="65" charset="-122"/>
              </a:rPr>
              <a:t>各属于何种分裂</a:t>
            </a:r>
            <a:r>
              <a:rPr kumimoji="1" lang="en-US" altLang="zh-CN" sz="3600" dirty="0">
                <a:solidFill>
                  <a:srgbClr val="FF0000"/>
                </a:solidFill>
                <a:latin typeface="方正粗圆简体" pitchFamily="65" charset="-122"/>
                <a:ea typeface="方正粗圆简体" pitchFamily="65" charset="-122"/>
              </a:rPr>
              <a:t>? </a:t>
            </a:r>
            <a:r>
              <a:rPr kumimoji="1" lang="zh-CN" altLang="en-US" sz="3600" dirty="0">
                <a:solidFill>
                  <a:srgbClr val="FF0000"/>
                </a:solidFill>
                <a:latin typeface="方正粗圆简体" pitchFamily="65" charset="-122"/>
                <a:ea typeface="方正粗圆简体" pitchFamily="65" charset="-122"/>
              </a:rPr>
              <a:t>哪个时期</a:t>
            </a:r>
            <a:r>
              <a:rPr kumimoji="1" lang="en-US" altLang="zh-CN" sz="3600" dirty="0">
                <a:solidFill>
                  <a:srgbClr val="FF0000"/>
                </a:solidFill>
                <a:latin typeface="方正粗圆简体" pitchFamily="65" charset="-122"/>
                <a:ea typeface="方正粗圆简体" pitchFamily="65" charset="-122"/>
              </a:rPr>
              <a:t>?</a:t>
            </a:r>
          </a:p>
        </p:txBody>
      </p:sp>
      <p:pic>
        <p:nvPicPr>
          <p:cNvPr id="5" name="Picture 5" descr="有3"/>
          <p:cNvPicPr>
            <a:picLocks noChangeAspect="1" noChangeArrowheads="1"/>
          </p:cNvPicPr>
          <p:nvPr/>
        </p:nvPicPr>
        <p:blipFill>
          <a:blip r:embed="rId2"/>
          <a:srcRect/>
          <a:stretch>
            <a:fillRect/>
          </a:stretch>
        </p:blipFill>
        <p:spPr bwMode="auto">
          <a:xfrm>
            <a:off x="3428992" y="1928802"/>
            <a:ext cx="1931987" cy="194468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ChangeArrowheads="1"/>
          </p:cNvSpPr>
          <p:nvPr/>
        </p:nvSpPr>
        <p:spPr bwMode="auto">
          <a:xfrm>
            <a:off x="0" y="0"/>
            <a:ext cx="9144000" cy="6858000"/>
          </a:xfrm>
          <a:prstGeom prst="rect">
            <a:avLst/>
          </a:prstGeom>
          <a:solidFill>
            <a:schemeClr val="bg1"/>
          </a:solidFill>
          <a:ln w="57150">
            <a:noFill/>
            <a:miter lim="800000"/>
            <a:headEnd/>
            <a:tailEnd/>
          </a:ln>
        </p:spPr>
        <p:txBody>
          <a:bodyPr wrap="none" anchor="ctr"/>
          <a:lstStyle/>
          <a:p>
            <a:pPr algn="ctr"/>
            <a:endParaRPr lang="zh-CN" altLang="zh-CN"/>
          </a:p>
        </p:txBody>
      </p:sp>
      <p:pic>
        <p:nvPicPr>
          <p:cNvPr id="168969" name="Picture 9" descr="1-4"/>
          <p:cNvPicPr>
            <a:picLocks noChangeAspect="1" noChangeArrowheads="1"/>
          </p:cNvPicPr>
          <p:nvPr/>
        </p:nvPicPr>
        <p:blipFill>
          <a:blip r:embed="rId2"/>
          <a:srcRect/>
          <a:stretch>
            <a:fillRect/>
          </a:stretch>
        </p:blipFill>
        <p:spPr bwMode="auto">
          <a:xfrm>
            <a:off x="3428992" y="2357430"/>
            <a:ext cx="1858963" cy="2732088"/>
          </a:xfrm>
          <a:prstGeom prst="rect">
            <a:avLst/>
          </a:prstGeom>
          <a:noFill/>
          <a:ln w="9525">
            <a:noFill/>
            <a:miter lim="800000"/>
            <a:headEnd/>
            <a:tailEnd/>
          </a:ln>
        </p:spPr>
      </p:pic>
      <p:sp>
        <p:nvSpPr>
          <p:cNvPr id="168970" name="Rectangle 10"/>
          <p:cNvSpPr>
            <a:spLocks noChangeArrowheads="1"/>
          </p:cNvSpPr>
          <p:nvPr/>
        </p:nvSpPr>
        <p:spPr bwMode="auto">
          <a:xfrm>
            <a:off x="642910" y="357166"/>
            <a:ext cx="7859713" cy="641350"/>
          </a:xfrm>
          <a:prstGeom prst="rect">
            <a:avLst/>
          </a:prstGeom>
          <a:noFill/>
          <a:ln w="9525">
            <a:noFill/>
            <a:miter lim="800000"/>
            <a:headEnd/>
            <a:tailEnd/>
          </a:ln>
        </p:spPr>
        <p:txBody>
          <a:bodyPr>
            <a:spAutoFit/>
          </a:bodyPr>
          <a:lstStyle/>
          <a:p>
            <a:r>
              <a:rPr kumimoji="1" lang="zh-CN" altLang="en-US" sz="3600" dirty="0" smtClean="0">
                <a:solidFill>
                  <a:srgbClr val="FF0000"/>
                </a:solidFill>
                <a:latin typeface="方正粗圆简体" pitchFamily="65" charset="-122"/>
                <a:ea typeface="方正粗圆简体" pitchFamily="65" charset="-122"/>
              </a:rPr>
              <a:t>判断下图</a:t>
            </a:r>
            <a:r>
              <a:rPr kumimoji="1" lang="zh-CN" altLang="en-US" sz="3600" dirty="0">
                <a:solidFill>
                  <a:srgbClr val="FF0000"/>
                </a:solidFill>
                <a:latin typeface="方正粗圆简体" pitchFamily="65" charset="-122"/>
                <a:ea typeface="方正粗圆简体" pitchFamily="65" charset="-122"/>
              </a:rPr>
              <a:t>各属于何种分裂</a:t>
            </a:r>
            <a:r>
              <a:rPr kumimoji="1" lang="en-US" altLang="zh-CN" sz="3600" dirty="0">
                <a:solidFill>
                  <a:srgbClr val="FF0000"/>
                </a:solidFill>
                <a:latin typeface="方正粗圆简体" pitchFamily="65" charset="-122"/>
                <a:ea typeface="方正粗圆简体" pitchFamily="65" charset="-122"/>
              </a:rPr>
              <a:t>? </a:t>
            </a:r>
            <a:r>
              <a:rPr kumimoji="1" lang="zh-CN" altLang="en-US" sz="3600" dirty="0">
                <a:solidFill>
                  <a:srgbClr val="FF0000"/>
                </a:solidFill>
                <a:latin typeface="方正粗圆简体" pitchFamily="65" charset="-122"/>
                <a:ea typeface="方正粗圆简体" pitchFamily="65" charset="-122"/>
              </a:rPr>
              <a:t>哪个时期</a:t>
            </a:r>
            <a:r>
              <a:rPr kumimoji="1" lang="en-US" altLang="zh-CN" sz="3600" dirty="0">
                <a:solidFill>
                  <a:srgbClr val="FF0000"/>
                </a:solidFill>
                <a:latin typeface="方正粗圆简体" pitchFamily="65" charset="-122"/>
                <a:ea typeface="方正粗圆简体" pitchFamily="65" charset="-122"/>
              </a:rPr>
              <a:t>?</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ChangeArrowheads="1"/>
          </p:cNvSpPr>
          <p:nvPr/>
        </p:nvSpPr>
        <p:spPr bwMode="auto">
          <a:xfrm>
            <a:off x="0" y="0"/>
            <a:ext cx="9144000" cy="6858000"/>
          </a:xfrm>
          <a:prstGeom prst="rect">
            <a:avLst/>
          </a:prstGeom>
          <a:solidFill>
            <a:schemeClr val="bg1"/>
          </a:solidFill>
          <a:ln w="57150">
            <a:noFill/>
            <a:miter lim="800000"/>
            <a:headEnd/>
            <a:tailEnd/>
          </a:ln>
        </p:spPr>
        <p:txBody>
          <a:bodyPr wrap="none" anchor="ctr"/>
          <a:lstStyle/>
          <a:p>
            <a:pPr algn="ctr"/>
            <a:endParaRPr lang="zh-CN" altLang="zh-CN"/>
          </a:p>
        </p:txBody>
      </p:sp>
      <p:sp>
        <p:nvSpPr>
          <p:cNvPr id="168970" name="Rectangle 10"/>
          <p:cNvSpPr>
            <a:spLocks noChangeArrowheads="1"/>
          </p:cNvSpPr>
          <p:nvPr/>
        </p:nvSpPr>
        <p:spPr bwMode="auto">
          <a:xfrm>
            <a:off x="642910" y="357166"/>
            <a:ext cx="7859713" cy="641350"/>
          </a:xfrm>
          <a:prstGeom prst="rect">
            <a:avLst/>
          </a:prstGeom>
          <a:noFill/>
          <a:ln w="9525">
            <a:noFill/>
            <a:miter lim="800000"/>
            <a:headEnd/>
            <a:tailEnd/>
          </a:ln>
        </p:spPr>
        <p:txBody>
          <a:bodyPr>
            <a:spAutoFit/>
          </a:bodyPr>
          <a:lstStyle/>
          <a:p>
            <a:r>
              <a:rPr kumimoji="1" lang="zh-CN" altLang="en-US" sz="3600" dirty="0" smtClean="0">
                <a:solidFill>
                  <a:srgbClr val="FF0000"/>
                </a:solidFill>
                <a:latin typeface="方正粗圆简体" pitchFamily="65" charset="-122"/>
                <a:ea typeface="方正粗圆简体" pitchFamily="65" charset="-122"/>
              </a:rPr>
              <a:t>判断下图</a:t>
            </a:r>
            <a:r>
              <a:rPr kumimoji="1" lang="zh-CN" altLang="en-US" sz="3600" dirty="0">
                <a:solidFill>
                  <a:srgbClr val="FF0000"/>
                </a:solidFill>
                <a:latin typeface="方正粗圆简体" pitchFamily="65" charset="-122"/>
                <a:ea typeface="方正粗圆简体" pitchFamily="65" charset="-122"/>
              </a:rPr>
              <a:t>各属于何种分裂</a:t>
            </a:r>
            <a:r>
              <a:rPr kumimoji="1" lang="en-US" altLang="zh-CN" sz="3600" dirty="0">
                <a:solidFill>
                  <a:srgbClr val="FF0000"/>
                </a:solidFill>
                <a:latin typeface="方正粗圆简体" pitchFamily="65" charset="-122"/>
                <a:ea typeface="方正粗圆简体" pitchFamily="65" charset="-122"/>
              </a:rPr>
              <a:t>? </a:t>
            </a:r>
            <a:r>
              <a:rPr kumimoji="1" lang="zh-CN" altLang="en-US" sz="3600" dirty="0">
                <a:solidFill>
                  <a:srgbClr val="FF0000"/>
                </a:solidFill>
                <a:latin typeface="方正粗圆简体" pitchFamily="65" charset="-122"/>
                <a:ea typeface="方正粗圆简体" pitchFamily="65" charset="-122"/>
              </a:rPr>
              <a:t>哪个时期</a:t>
            </a:r>
            <a:r>
              <a:rPr kumimoji="1" lang="en-US" altLang="zh-CN" sz="3600" dirty="0">
                <a:solidFill>
                  <a:srgbClr val="FF0000"/>
                </a:solidFill>
                <a:latin typeface="方正粗圆简体" pitchFamily="65" charset="-122"/>
                <a:ea typeface="方正粗圆简体" pitchFamily="65" charset="-122"/>
              </a:rPr>
              <a:t>?</a:t>
            </a:r>
          </a:p>
        </p:txBody>
      </p:sp>
      <p:pic>
        <p:nvPicPr>
          <p:cNvPr id="5" name="Picture 43"/>
          <p:cNvPicPr>
            <a:picLocks noChangeAspect="1" noChangeArrowheads="1"/>
          </p:cNvPicPr>
          <p:nvPr/>
        </p:nvPicPr>
        <p:blipFill>
          <a:blip r:embed="rId2"/>
          <a:srcRect/>
          <a:stretch>
            <a:fillRect/>
          </a:stretch>
        </p:blipFill>
        <p:spPr bwMode="auto">
          <a:xfrm>
            <a:off x="2428860" y="2500306"/>
            <a:ext cx="3214710" cy="3286148"/>
          </a:xfrm>
          <a:prstGeom prst="rect">
            <a:avLst/>
          </a:prstGeom>
          <a:noFill/>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ChangeArrowheads="1"/>
          </p:cNvSpPr>
          <p:nvPr/>
        </p:nvSpPr>
        <p:spPr bwMode="auto">
          <a:xfrm>
            <a:off x="0" y="914400"/>
            <a:ext cx="8686800" cy="5016758"/>
          </a:xfrm>
          <a:prstGeom prst="rect">
            <a:avLst/>
          </a:prstGeom>
          <a:noFill/>
          <a:ln w="9525">
            <a:noFill/>
            <a:miter lim="800000"/>
            <a:headEnd/>
            <a:tailEnd/>
          </a:ln>
        </p:spPr>
        <p:txBody>
          <a:bodyPr>
            <a:spAutoFit/>
          </a:bodyPr>
          <a:lstStyle/>
          <a:p>
            <a:pPr indent="-219075">
              <a:tabLst>
                <a:tab pos="552450" algn="l"/>
              </a:tabLst>
            </a:pPr>
            <a:r>
              <a:rPr lang="en-US" altLang="zh-CN" sz="3200" dirty="0">
                <a:latin typeface="方正粗圆简体" pitchFamily="65" charset="-122"/>
                <a:ea typeface="方正粗圆简体" pitchFamily="65" charset="-122"/>
              </a:rPr>
              <a:t>1.</a:t>
            </a:r>
            <a:r>
              <a:rPr lang="zh-CN" altLang="en-US" sz="3200" dirty="0">
                <a:latin typeface="方正粗圆简体" pitchFamily="65" charset="-122"/>
                <a:ea typeface="方正粗圆简体" pitchFamily="65" charset="-122"/>
              </a:rPr>
              <a:t>人的卵细胞比精子大得多，这是因为	</a:t>
            </a:r>
            <a:r>
              <a:rPr lang="en-US" altLang="zh-CN" sz="3200" dirty="0">
                <a:latin typeface="方正粗圆简体" pitchFamily="65" charset="-122"/>
                <a:ea typeface="方正粗圆简体" pitchFamily="65" charset="-122"/>
              </a:rPr>
              <a:t>[    ]</a:t>
            </a:r>
          </a:p>
          <a:p>
            <a:pPr indent="-219075" eaLnBrk="0" hangingPunct="0">
              <a:tabLst>
                <a:tab pos="552450" algn="l"/>
              </a:tabLst>
            </a:pPr>
            <a:r>
              <a:rPr lang="en-US" altLang="zh-CN" sz="3200" dirty="0">
                <a:latin typeface="方正粗圆简体" pitchFamily="65" charset="-122"/>
                <a:ea typeface="方正粗圆简体" pitchFamily="65" charset="-122"/>
              </a:rPr>
              <a:t>    </a:t>
            </a:r>
          </a:p>
          <a:p>
            <a:pPr indent="-219075" eaLnBrk="0" hangingPunct="0">
              <a:tabLst>
                <a:tab pos="552450" algn="l"/>
              </a:tabLst>
            </a:pPr>
            <a:r>
              <a:rPr lang="en-US" altLang="zh-CN" sz="3200" dirty="0">
                <a:latin typeface="方正粗圆简体" pitchFamily="65" charset="-122"/>
                <a:ea typeface="方正粗圆简体" pitchFamily="65" charset="-122"/>
              </a:rPr>
              <a:t>    A.</a:t>
            </a:r>
            <a:r>
              <a:rPr lang="zh-CN" altLang="en-US" sz="3200" dirty="0">
                <a:latin typeface="方正粗圆简体" pitchFamily="65" charset="-122"/>
                <a:ea typeface="方正粗圆简体" pitchFamily="65" charset="-122"/>
              </a:rPr>
              <a:t>卵细胞含有更多的染色体                 </a:t>
            </a:r>
          </a:p>
          <a:p>
            <a:pPr indent="-219075" eaLnBrk="0" hangingPunct="0">
              <a:tabLst>
                <a:tab pos="552450" algn="l"/>
              </a:tabLst>
            </a:pPr>
            <a:r>
              <a:rPr lang="zh-CN" altLang="en-US" sz="3200" dirty="0">
                <a:latin typeface="方正粗圆简体" pitchFamily="65" charset="-122"/>
                <a:ea typeface="方正粗圆简体" pitchFamily="65" charset="-122"/>
              </a:rPr>
              <a:t>    </a:t>
            </a:r>
          </a:p>
          <a:p>
            <a:pPr indent="-219075" eaLnBrk="0" hangingPunct="0">
              <a:tabLst>
                <a:tab pos="552450" algn="l"/>
              </a:tabLst>
            </a:pPr>
            <a:r>
              <a:rPr lang="zh-CN" altLang="en-US" sz="3200" dirty="0">
                <a:latin typeface="方正粗圆简体" pitchFamily="65" charset="-122"/>
                <a:ea typeface="方正粗圆简体" pitchFamily="65" charset="-122"/>
              </a:rPr>
              <a:t>    </a:t>
            </a:r>
            <a:r>
              <a:rPr lang="en-US" altLang="zh-CN" sz="3200" dirty="0">
                <a:latin typeface="方正粗圆简体" pitchFamily="65" charset="-122"/>
                <a:ea typeface="方正粗圆简体" pitchFamily="65" charset="-122"/>
              </a:rPr>
              <a:t>B</a:t>
            </a:r>
            <a:r>
              <a:rPr lang="zh-CN" altLang="en-US" sz="3200" dirty="0">
                <a:latin typeface="方正粗圆简体" pitchFamily="65" charset="-122"/>
                <a:ea typeface="方正粗圆简体" pitchFamily="65" charset="-122"/>
              </a:rPr>
              <a:t>．形成合子时卵细胞起主导作用     </a:t>
            </a:r>
          </a:p>
          <a:p>
            <a:pPr indent="-219075" eaLnBrk="0" hangingPunct="0">
              <a:tabLst>
                <a:tab pos="552450" algn="l"/>
              </a:tabLst>
            </a:pPr>
            <a:r>
              <a:rPr lang="zh-CN" altLang="en-US" sz="3200" dirty="0">
                <a:latin typeface="方正粗圆简体" pitchFamily="65" charset="-122"/>
                <a:ea typeface="方正粗圆简体" pitchFamily="65" charset="-122"/>
              </a:rPr>
              <a:t>  </a:t>
            </a:r>
          </a:p>
          <a:p>
            <a:pPr indent="-219075" eaLnBrk="0" hangingPunct="0">
              <a:tabLst>
                <a:tab pos="552450" algn="l"/>
              </a:tabLst>
            </a:pPr>
            <a:r>
              <a:rPr lang="zh-CN" altLang="en-US" sz="3200" dirty="0">
                <a:latin typeface="方正粗圆简体" pitchFamily="65" charset="-122"/>
                <a:ea typeface="方正粗圆简体" pitchFamily="65" charset="-122"/>
              </a:rPr>
              <a:t>    </a:t>
            </a:r>
            <a:r>
              <a:rPr lang="en-US" altLang="zh-CN" sz="3200" dirty="0">
                <a:latin typeface="方正粗圆简体" pitchFamily="65" charset="-122"/>
                <a:ea typeface="方正粗圆简体" pitchFamily="65" charset="-122"/>
              </a:rPr>
              <a:t>C.</a:t>
            </a:r>
            <a:r>
              <a:rPr lang="zh-CN" altLang="en-US" sz="3200" dirty="0">
                <a:latin typeface="方正粗圆简体" pitchFamily="65" charset="-122"/>
                <a:ea typeface="方正粗圆简体" pitchFamily="65" charset="-122"/>
              </a:rPr>
              <a:t>卵细胞为受精卵的发育贮存着营养物质      </a:t>
            </a:r>
          </a:p>
          <a:p>
            <a:pPr indent="-219075" eaLnBrk="0" hangingPunct="0">
              <a:tabLst>
                <a:tab pos="552450" algn="l"/>
              </a:tabLst>
            </a:pPr>
            <a:r>
              <a:rPr lang="zh-CN" altLang="en-US" sz="3200" dirty="0">
                <a:latin typeface="方正粗圆简体" pitchFamily="65" charset="-122"/>
                <a:ea typeface="方正粗圆简体" pitchFamily="65" charset="-122"/>
              </a:rPr>
              <a:t>    </a:t>
            </a:r>
          </a:p>
          <a:p>
            <a:pPr indent="-219075" eaLnBrk="0" hangingPunct="0">
              <a:tabLst>
                <a:tab pos="552450" algn="l"/>
              </a:tabLst>
            </a:pPr>
            <a:r>
              <a:rPr lang="zh-CN" altLang="en-US" sz="3200" dirty="0">
                <a:latin typeface="方正粗圆简体" pitchFamily="65" charset="-122"/>
                <a:ea typeface="方正粗圆简体" pitchFamily="65" charset="-122"/>
              </a:rPr>
              <a:t>    </a:t>
            </a:r>
            <a:r>
              <a:rPr lang="en-US" altLang="zh-CN" sz="3200" dirty="0">
                <a:latin typeface="方正粗圆简体" pitchFamily="65" charset="-122"/>
                <a:ea typeface="方正粗圆简体" pitchFamily="65" charset="-122"/>
              </a:rPr>
              <a:t>D</a:t>
            </a:r>
            <a:r>
              <a:rPr lang="zh-CN" altLang="en-US" sz="3200" dirty="0">
                <a:latin typeface="方正粗圆简体" pitchFamily="65" charset="-122"/>
                <a:ea typeface="方正粗圆简体" pitchFamily="65" charset="-122"/>
              </a:rPr>
              <a:t>．卵细胞中含有大量的遗传物质</a:t>
            </a:r>
          </a:p>
          <a:p>
            <a:pPr indent="-219075" eaLnBrk="0" hangingPunct="0">
              <a:tabLst>
                <a:tab pos="552450" algn="l"/>
              </a:tabLst>
            </a:pPr>
            <a:endParaRPr lang="en-US" altLang="zh-CN" sz="3200" dirty="0">
              <a:latin typeface="方正粗圆简体" pitchFamily="65" charset="-122"/>
              <a:ea typeface="方正粗圆简体" pitchFamily="65" charset="-122"/>
            </a:endParaRPr>
          </a:p>
        </p:txBody>
      </p:sp>
      <p:sp>
        <p:nvSpPr>
          <p:cNvPr id="174083" name="Text Box 3"/>
          <p:cNvSpPr txBox="1">
            <a:spLocks noChangeArrowheads="1"/>
          </p:cNvSpPr>
          <p:nvPr/>
        </p:nvSpPr>
        <p:spPr bwMode="auto">
          <a:xfrm>
            <a:off x="7500958" y="785794"/>
            <a:ext cx="595035" cy="830997"/>
          </a:xfrm>
          <a:prstGeom prst="rect">
            <a:avLst/>
          </a:prstGeom>
          <a:noFill/>
          <a:ln w="9525">
            <a:noFill/>
            <a:miter lim="800000"/>
            <a:headEnd/>
            <a:tailEnd/>
          </a:ln>
        </p:spPr>
        <p:txBody>
          <a:bodyPr wrap="none">
            <a:spAutoFit/>
          </a:bodyPr>
          <a:lstStyle/>
          <a:p>
            <a:r>
              <a:rPr lang="en-US" altLang="zh-CN" sz="4800" dirty="0">
                <a:solidFill>
                  <a:srgbClr val="FF3300"/>
                </a:solidFill>
              </a:rPr>
              <a:t>C</a:t>
            </a:r>
          </a:p>
        </p:txBody>
      </p:sp>
      <p:sp>
        <p:nvSpPr>
          <p:cNvPr id="152580" name="Text Box 4"/>
          <p:cNvSpPr txBox="1">
            <a:spLocks noChangeArrowheads="1"/>
          </p:cNvSpPr>
          <p:nvPr/>
        </p:nvSpPr>
        <p:spPr bwMode="auto">
          <a:xfrm>
            <a:off x="3429000" y="6121400"/>
            <a:ext cx="1260475" cy="466725"/>
          </a:xfrm>
          <a:prstGeom prst="rect">
            <a:avLst/>
          </a:prstGeom>
          <a:noFill/>
          <a:ln w="9525">
            <a:solidFill>
              <a:schemeClr val="folHlink"/>
            </a:solidFill>
            <a:miter lim="800000"/>
            <a:headEnd/>
            <a:tailEnd/>
          </a:ln>
        </p:spPr>
        <p:txBody>
          <a:bodyPr wrap="none">
            <a:spAutoFit/>
          </a:bodyPr>
          <a:lstStyle/>
          <a:p>
            <a:r>
              <a:rPr lang="zh-CN" altLang="en-US">
                <a:ea typeface="华文新魏" pitchFamily="2" charset="-122"/>
              </a:rPr>
              <a:t>下 一 题</a:t>
            </a:r>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74083">
                                            <p:txEl>
                                              <p:pRg st="0" end="0"/>
                                            </p:txEl>
                                          </p:spTgt>
                                        </p:tgtEl>
                                        <p:attrNameLst>
                                          <p:attrName>style.visibility</p:attrName>
                                        </p:attrNameLst>
                                      </p:cBhvr>
                                      <p:to>
                                        <p:strVal val="visible"/>
                                      </p:to>
                                    </p:set>
                                    <p:animEffect transition="in" filter="box(out)">
                                      <p:cBhvr>
                                        <p:cTn id="7" dur="500"/>
                                        <p:tgtEl>
                                          <p:spTgt spid="17408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3" grpId="0" build="p"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ChangeArrowheads="1"/>
          </p:cNvSpPr>
          <p:nvPr/>
        </p:nvSpPr>
        <p:spPr bwMode="auto">
          <a:xfrm>
            <a:off x="0" y="0"/>
            <a:ext cx="9144000" cy="6858000"/>
          </a:xfrm>
          <a:prstGeom prst="rect">
            <a:avLst/>
          </a:prstGeom>
          <a:solidFill>
            <a:schemeClr val="bg1"/>
          </a:solidFill>
          <a:ln w="57150">
            <a:noFill/>
            <a:miter lim="800000"/>
            <a:headEnd/>
            <a:tailEnd/>
          </a:ln>
        </p:spPr>
        <p:txBody>
          <a:bodyPr wrap="none" anchor="ctr"/>
          <a:lstStyle/>
          <a:p>
            <a:pPr algn="ctr"/>
            <a:endParaRPr lang="zh-CN" altLang="zh-CN"/>
          </a:p>
        </p:txBody>
      </p:sp>
      <p:pic>
        <p:nvPicPr>
          <p:cNvPr id="168969" name="Picture 9" descr="1-4"/>
          <p:cNvPicPr>
            <a:picLocks noChangeAspect="1" noChangeArrowheads="1"/>
          </p:cNvPicPr>
          <p:nvPr/>
        </p:nvPicPr>
        <p:blipFill>
          <a:blip r:embed="rId2"/>
          <a:srcRect/>
          <a:stretch>
            <a:fillRect/>
          </a:stretch>
        </p:blipFill>
        <p:spPr bwMode="auto">
          <a:xfrm>
            <a:off x="3428992" y="2357430"/>
            <a:ext cx="1858963" cy="2732088"/>
          </a:xfrm>
          <a:prstGeom prst="rect">
            <a:avLst/>
          </a:prstGeom>
          <a:noFill/>
          <a:ln w="9525">
            <a:noFill/>
            <a:miter lim="800000"/>
            <a:headEnd/>
            <a:tailEnd/>
          </a:ln>
        </p:spPr>
      </p:pic>
      <p:sp>
        <p:nvSpPr>
          <p:cNvPr id="168970" name="Rectangle 10"/>
          <p:cNvSpPr>
            <a:spLocks noChangeArrowheads="1"/>
          </p:cNvSpPr>
          <p:nvPr/>
        </p:nvSpPr>
        <p:spPr bwMode="auto">
          <a:xfrm>
            <a:off x="642910" y="357166"/>
            <a:ext cx="7859713" cy="641350"/>
          </a:xfrm>
          <a:prstGeom prst="rect">
            <a:avLst/>
          </a:prstGeom>
          <a:noFill/>
          <a:ln w="9525">
            <a:noFill/>
            <a:miter lim="800000"/>
            <a:headEnd/>
            <a:tailEnd/>
          </a:ln>
        </p:spPr>
        <p:txBody>
          <a:bodyPr>
            <a:spAutoFit/>
          </a:bodyPr>
          <a:lstStyle/>
          <a:p>
            <a:r>
              <a:rPr kumimoji="1" lang="zh-CN" altLang="en-US" sz="3600" dirty="0" smtClean="0">
                <a:solidFill>
                  <a:srgbClr val="FF0000"/>
                </a:solidFill>
                <a:latin typeface="方正粗圆简体" pitchFamily="65" charset="-122"/>
                <a:ea typeface="方正粗圆简体" pitchFamily="65" charset="-122"/>
              </a:rPr>
              <a:t>判断下图</a:t>
            </a:r>
            <a:r>
              <a:rPr kumimoji="1" lang="zh-CN" altLang="en-US" sz="3600" dirty="0">
                <a:solidFill>
                  <a:srgbClr val="FF0000"/>
                </a:solidFill>
                <a:latin typeface="方正粗圆简体" pitchFamily="65" charset="-122"/>
                <a:ea typeface="方正粗圆简体" pitchFamily="65" charset="-122"/>
              </a:rPr>
              <a:t>各属于何种分裂</a:t>
            </a:r>
            <a:r>
              <a:rPr kumimoji="1" lang="en-US" altLang="zh-CN" sz="3600" dirty="0">
                <a:solidFill>
                  <a:srgbClr val="FF0000"/>
                </a:solidFill>
                <a:latin typeface="方正粗圆简体" pitchFamily="65" charset="-122"/>
                <a:ea typeface="方正粗圆简体" pitchFamily="65" charset="-122"/>
              </a:rPr>
              <a:t>? </a:t>
            </a:r>
            <a:r>
              <a:rPr kumimoji="1" lang="zh-CN" altLang="en-US" sz="3600" dirty="0">
                <a:solidFill>
                  <a:srgbClr val="FF0000"/>
                </a:solidFill>
                <a:latin typeface="方正粗圆简体" pitchFamily="65" charset="-122"/>
                <a:ea typeface="方正粗圆简体" pitchFamily="65" charset="-122"/>
              </a:rPr>
              <a:t>哪个时期</a:t>
            </a:r>
            <a:r>
              <a:rPr kumimoji="1" lang="en-US" altLang="zh-CN" sz="3600" dirty="0">
                <a:solidFill>
                  <a:srgbClr val="FF0000"/>
                </a:solidFill>
                <a:latin typeface="方正粗圆简体" pitchFamily="65" charset="-122"/>
                <a:ea typeface="方正粗圆简体" pitchFamily="65" charset="-122"/>
              </a:rPr>
              <a:t>?</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ChangeArrowheads="1"/>
          </p:cNvSpPr>
          <p:nvPr/>
        </p:nvSpPr>
        <p:spPr bwMode="auto">
          <a:xfrm>
            <a:off x="0" y="0"/>
            <a:ext cx="9144000" cy="6858000"/>
          </a:xfrm>
          <a:prstGeom prst="rect">
            <a:avLst/>
          </a:prstGeom>
          <a:solidFill>
            <a:schemeClr val="bg1"/>
          </a:solidFill>
          <a:ln w="57150">
            <a:noFill/>
            <a:miter lim="800000"/>
            <a:headEnd/>
            <a:tailEnd/>
          </a:ln>
        </p:spPr>
        <p:txBody>
          <a:bodyPr wrap="none" anchor="ctr"/>
          <a:lstStyle/>
          <a:p>
            <a:pPr algn="ctr"/>
            <a:endParaRPr lang="zh-CN" altLang="zh-CN"/>
          </a:p>
        </p:txBody>
      </p:sp>
      <p:sp>
        <p:nvSpPr>
          <p:cNvPr id="168970" name="Rectangle 10"/>
          <p:cNvSpPr>
            <a:spLocks noChangeArrowheads="1"/>
          </p:cNvSpPr>
          <p:nvPr/>
        </p:nvSpPr>
        <p:spPr bwMode="auto">
          <a:xfrm>
            <a:off x="642910" y="357166"/>
            <a:ext cx="7859713" cy="641350"/>
          </a:xfrm>
          <a:prstGeom prst="rect">
            <a:avLst/>
          </a:prstGeom>
          <a:noFill/>
          <a:ln w="9525">
            <a:noFill/>
            <a:miter lim="800000"/>
            <a:headEnd/>
            <a:tailEnd/>
          </a:ln>
        </p:spPr>
        <p:txBody>
          <a:bodyPr>
            <a:spAutoFit/>
          </a:bodyPr>
          <a:lstStyle/>
          <a:p>
            <a:r>
              <a:rPr kumimoji="1" lang="zh-CN" altLang="en-US" sz="3600" dirty="0" smtClean="0">
                <a:solidFill>
                  <a:srgbClr val="FF0000"/>
                </a:solidFill>
                <a:latin typeface="方正粗圆简体" pitchFamily="65" charset="-122"/>
                <a:ea typeface="方正粗圆简体" pitchFamily="65" charset="-122"/>
              </a:rPr>
              <a:t>判断下图</a:t>
            </a:r>
            <a:r>
              <a:rPr kumimoji="1" lang="zh-CN" altLang="en-US" sz="3600" dirty="0">
                <a:solidFill>
                  <a:srgbClr val="FF0000"/>
                </a:solidFill>
                <a:latin typeface="方正粗圆简体" pitchFamily="65" charset="-122"/>
                <a:ea typeface="方正粗圆简体" pitchFamily="65" charset="-122"/>
              </a:rPr>
              <a:t>各属于何种分裂</a:t>
            </a:r>
            <a:r>
              <a:rPr kumimoji="1" lang="en-US" altLang="zh-CN" sz="3600" dirty="0">
                <a:solidFill>
                  <a:srgbClr val="FF0000"/>
                </a:solidFill>
                <a:latin typeface="方正粗圆简体" pitchFamily="65" charset="-122"/>
                <a:ea typeface="方正粗圆简体" pitchFamily="65" charset="-122"/>
              </a:rPr>
              <a:t>? </a:t>
            </a:r>
            <a:r>
              <a:rPr kumimoji="1" lang="zh-CN" altLang="en-US" sz="3600" dirty="0">
                <a:solidFill>
                  <a:srgbClr val="FF0000"/>
                </a:solidFill>
                <a:latin typeface="方正粗圆简体" pitchFamily="65" charset="-122"/>
                <a:ea typeface="方正粗圆简体" pitchFamily="65" charset="-122"/>
              </a:rPr>
              <a:t>哪个时期</a:t>
            </a:r>
            <a:r>
              <a:rPr kumimoji="1" lang="en-US" altLang="zh-CN" sz="3600" dirty="0">
                <a:solidFill>
                  <a:srgbClr val="FF0000"/>
                </a:solidFill>
                <a:latin typeface="方正粗圆简体" pitchFamily="65" charset="-122"/>
                <a:ea typeface="方正粗圆简体" pitchFamily="65" charset="-122"/>
              </a:rPr>
              <a:t>?</a:t>
            </a:r>
          </a:p>
        </p:txBody>
      </p:sp>
      <p:pic>
        <p:nvPicPr>
          <p:cNvPr id="11" name="Picture 3" descr="1"/>
          <p:cNvPicPr>
            <a:picLocks noChangeAspect="1" noChangeArrowheads="1"/>
          </p:cNvPicPr>
          <p:nvPr/>
        </p:nvPicPr>
        <p:blipFill>
          <a:blip r:embed="rId2"/>
          <a:srcRect l="19208" t="5643" r="16634" b="23927"/>
          <a:stretch>
            <a:fillRect/>
          </a:stretch>
        </p:blipFill>
        <p:spPr bwMode="auto">
          <a:xfrm>
            <a:off x="3143240" y="2143116"/>
            <a:ext cx="2305050" cy="2220913"/>
          </a:xfrm>
          <a:prstGeom prst="rect">
            <a:avLst/>
          </a:prstGeom>
          <a:noFill/>
          <a:ln w="76200" cmpd="tri">
            <a:solidFill>
              <a:schemeClr val="accent2"/>
            </a:solidFill>
            <a:miter lim="800000"/>
            <a:headEnd/>
            <a:tailEnd/>
          </a:ln>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ChangeArrowheads="1"/>
          </p:cNvSpPr>
          <p:nvPr/>
        </p:nvSpPr>
        <p:spPr bwMode="auto">
          <a:xfrm>
            <a:off x="0" y="0"/>
            <a:ext cx="9144000" cy="6858000"/>
          </a:xfrm>
          <a:prstGeom prst="rect">
            <a:avLst/>
          </a:prstGeom>
          <a:solidFill>
            <a:schemeClr val="bg1"/>
          </a:solidFill>
          <a:ln w="57150">
            <a:noFill/>
            <a:miter lim="800000"/>
            <a:headEnd/>
            <a:tailEnd/>
          </a:ln>
        </p:spPr>
        <p:txBody>
          <a:bodyPr wrap="none" anchor="ctr"/>
          <a:lstStyle/>
          <a:p>
            <a:pPr algn="ctr"/>
            <a:endParaRPr lang="zh-CN" altLang="zh-CN"/>
          </a:p>
        </p:txBody>
      </p:sp>
      <p:pic>
        <p:nvPicPr>
          <p:cNvPr id="168965" name="Picture 5" descr="2-4-2"/>
          <p:cNvPicPr>
            <a:picLocks noChangeAspect="1" noChangeArrowheads="1"/>
          </p:cNvPicPr>
          <p:nvPr/>
        </p:nvPicPr>
        <p:blipFill>
          <a:blip r:embed="rId2"/>
          <a:srcRect/>
          <a:stretch>
            <a:fillRect/>
          </a:stretch>
        </p:blipFill>
        <p:spPr bwMode="auto">
          <a:xfrm>
            <a:off x="3286116" y="2143116"/>
            <a:ext cx="2447925" cy="2439987"/>
          </a:xfrm>
          <a:prstGeom prst="rect">
            <a:avLst/>
          </a:prstGeom>
          <a:noFill/>
          <a:ln w="9525">
            <a:noFill/>
            <a:miter lim="800000"/>
            <a:headEnd/>
            <a:tailEnd/>
          </a:ln>
        </p:spPr>
      </p:pic>
      <p:sp>
        <p:nvSpPr>
          <p:cNvPr id="168970" name="Rectangle 10"/>
          <p:cNvSpPr>
            <a:spLocks noChangeArrowheads="1"/>
          </p:cNvSpPr>
          <p:nvPr/>
        </p:nvSpPr>
        <p:spPr bwMode="auto">
          <a:xfrm>
            <a:off x="642910" y="357166"/>
            <a:ext cx="7859713" cy="641350"/>
          </a:xfrm>
          <a:prstGeom prst="rect">
            <a:avLst/>
          </a:prstGeom>
          <a:noFill/>
          <a:ln w="9525">
            <a:noFill/>
            <a:miter lim="800000"/>
            <a:headEnd/>
            <a:tailEnd/>
          </a:ln>
        </p:spPr>
        <p:txBody>
          <a:bodyPr>
            <a:spAutoFit/>
          </a:bodyPr>
          <a:lstStyle/>
          <a:p>
            <a:r>
              <a:rPr kumimoji="1" lang="zh-CN" altLang="en-US" sz="3600" dirty="0" smtClean="0">
                <a:solidFill>
                  <a:srgbClr val="FF0000"/>
                </a:solidFill>
                <a:latin typeface="方正粗圆简体" pitchFamily="65" charset="-122"/>
                <a:ea typeface="方正粗圆简体" pitchFamily="65" charset="-122"/>
              </a:rPr>
              <a:t>判断下图</a:t>
            </a:r>
            <a:r>
              <a:rPr kumimoji="1" lang="zh-CN" altLang="en-US" sz="3600" dirty="0">
                <a:solidFill>
                  <a:srgbClr val="FF0000"/>
                </a:solidFill>
                <a:latin typeface="方正粗圆简体" pitchFamily="65" charset="-122"/>
                <a:ea typeface="方正粗圆简体" pitchFamily="65" charset="-122"/>
              </a:rPr>
              <a:t>各属于何种分裂</a:t>
            </a:r>
            <a:r>
              <a:rPr kumimoji="1" lang="en-US" altLang="zh-CN" sz="3600" dirty="0">
                <a:solidFill>
                  <a:srgbClr val="FF0000"/>
                </a:solidFill>
                <a:latin typeface="方正粗圆简体" pitchFamily="65" charset="-122"/>
                <a:ea typeface="方正粗圆简体" pitchFamily="65" charset="-122"/>
              </a:rPr>
              <a:t>? </a:t>
            </a:r>
            <a:r>
              <a:rPr kumimoji="1" lang="zh-CN" altLang="en-US" sz="3600" dirty="0">
                <a:solidFill>
                  <a:srgbClr val="FF0000"/>
                </a:solidFill>
                <a:latin typeface="方正粗圆简体" pitchFamily="65" charset="-122"/>
                <a:ea typeface="方正粗圆简体" pitchFamily="65" charset="-122"/>
              </a:rPr>
              <a:t>哪个时期</a:t>
            </a:r>
            <a:r>
              <a:rPr kumimoji="1" lang="en-US" altLang="zh-CN" sz="3600" dirty="0">
                <a:solidFill>
                  <a:srgbClr val="FF0000"/>
                </a:solidFill>
                <a:latin typeface="方正粗圆简体" pitchFamily="65" charset="-122"/>
                <a:ea typeface="方正粗圆简体" pitchFamily="65" charset="-122"/>
              </a:rPr>
              <a:t>?</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ChangeArrowheads="1"/>
          </p:cNvSpPr>
          <p:nvPr/>
        </p:nvSpPr>
        <p:spPr bwMode="auto">
          <a:xfrm>
            <a:off x="0" y="0"/>
            <a:ext cx="9144000" cy="6858000"/>
          </a:xfrm>
          <a:prstGeom prst="rect">
            <a:avLst/>
          </a:prstGeom>
          <a:solidFill>
            <a:schemeClr val="bg1"/>
          </a:solidFill>
          <a:ln w="57150">
            <a:noFill/>
            <a:miter lim="800000"/>
            <a:headEnd/>
            <a:tailEnd/>
          </a:ln>
        </p:spPr>
        <p:txBody>
          <a:bodyPr wrap="none" anchor="ctr"/>
          <a:lstStyle/>
          <a:p>
            <a:pPr algn="ctr"/>
            <a:endParaRPr lang="zh-CN" altLang="zh-CN"/>
          </a:p>
        </p:txBody>
      </p:sp>
      <p:pic>
        <p:nvPicPr>
          <p:cNvPr id="168967" name="Picture 7" descr="2-2-2"/>
          <p:cNvPicPr>
            <a:picLocks noChangeAspect="1" noChangeArrowheads="1"/>
          </p:cNvPicPr>
          <p:nvPr/>
        </p:nvPicPr>
        <p:blipFill>
          <a:blip r:embed="rId2"/>
          <a:srcRect/>
          <a:stretch>
            <a:fillRect/>
          </a:stretch>
        </p:blipFill>
        <p:spPr bwMode="auto">
          <a:xfrm>
            <a:off x="3071802" y="2500306"/>
            <a:ext cx="1662113" cy="1800225"/>
          </a:xfrm>
          <a:prstGeom prst="rect">
            <a:avLst/>
          </a:prstGeom>
          <a:noFill/>
          <a:ln w="9525">
            <a:noFill/>
            <a:miter lim="800000"/>
            <a:headEnd/>
            <a:tailEnd/>
          </a:ln>
        </p:spPr>
      </p:pic>
      <p:sp>
        <p:nvSpPr>
          <p:cNvPr id="168970" name="Rectangle 10"/>
          <p:cNvSpPr>
            <a:spLocks noChangeArrowheads="1"/>
          </p:cNvSpPr>
          <p:nvPr/>
        </p:nvSpPr>
        <p:spPr bwMode="auto">
          <a:xfrm>
            <a:off x="642910" y="357166"/>
            <a:ext cx="7859713" cy="641350"/>
          </a:xfrm>
          <a:prstGeom prst="rect">
            <a:avLst/>
          </a:prstGeom>
          <a:noFill/>
          <a:ln w="9525">
            <a:noFill/>
            <a:miter lim="800000"/>
            <a:headEnd/>
            <a:tailEnd/>
          </a:ln>
        </p:spPr>
        <p:txBody>
          <a:bodyPr>
            <a:spAutoFit/>
          </a:bodyPr>
          <a:lstStyle/>
          <a:p>
            <a:r>
              <a:rPr kumimoji="1" lang="zh-CN" altLang="en-US" sz="3600" dirty="0" smtClean="0">
                <a:solidFill>
                  <a:srgbClr val="FF0000"/>
                </a:solidFill>
                <a:latin typeface="方正粗圆简体" pitchFamily="65" charset="-122"/>
                <a:ea typeface="方正粗圆简体" pitchFamily="65" charset="-122"/>
              </a:rPr>
              <a:t>判断下图</a:t>
            </a:r>
            <a:r>
              <a:rPr kumimoji="1" lang="zh-CN" altLang="en-US" sz="3600" dirty="0">
                <a:solidFill>
                  <a:srgbClr val="FF0000"/>
                </a:solidFill>
                <a:latin typeface="方正粗圆简体" pitchFamily="65" charset="-122"/>
                <a:ea typeface="方正粗圆简体" pitchFamily="65" charset="-122"/>
              </a:rPr>
              <a:t>各属于何种分裂</a:t>
            </a:r>
            <a:r>
              <a:rPr kumimoji="1" lang="en-US" altLang="zh-CN" sz="3600" dirty="0">
                <a:solidFill>
                  <a:srgbClr val="FF0000"/>
                </a:solidFill>
                <a:latin typeface="方正粗圆简体" pitchFamily="65" charset="-122"/>
                <a:ea typeface="方正粗圆简体" pitchFamily="65" charset="-122"/>
              </a:rPr>
              <a:t>? </a:t>
            </a:r>
            <a:r>
              <a:rPr kumimoji="1" lang="zh-CN" altLang="en-US" sz="3600" dirty="0">
                <a:solidFill>
                  <a:srgbClr val="FF0000"/>
                </a:solidFill>
                <a:latin typeface="方正粗圆简体" pitchFamily="65" charset="-122"/>
                <a:ea typeface="方正粗圆简体" pitchFamily="65" charset="-122"/>
              </a:rPr>
              <a:t>哪个时期</a:t>
            </a:r>
            <a:r>
              <a:rPr kumimoji="1" lang="en-US" altLang="zh-CN" sz="3600" dirty="0">
                <a:solidFill>
                  <a:srgbClr val="FF0000"/>
                </a:solidFill>
                <a:latin typeface="方正粗圆简体" pitchFamily="65" charset="-122"/>
                <a:ea typeface="方正粗圆简体" pitchFamily="65" charset="-122"/>
              </a:rPr>
              <a:t>?</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2857496"/>
            <a:ext cx="8229600" cy="1143000"/>
          </a:xfrm>
        </p:spPr>
        <p:txBody>
          <a:bodyPr/>
          <a:lstStyle/>
          <a:p>
            <a:r>
              <a:rPr lang="zh-CN" altLang="en-US" sz="4800" dirty="0" smtClean="0">
                <a:solidFill>
                  <a:srgbClr val="FF0000"/>
                </a:solidFill>
                <a:latin typeface="华文隶书" pitchFamily="2" charset="-122"/>
                <a:ea typeface="华文隶书" pitchFamily="2" charset="-122"/>
              </a:rPr>
              <a:t>配子中染色体组合的多样性</a:t>
            </a:r>
            <a:endParaRPr lang="zh-CN" altLang="en-US" sz="4800" dirty="0">
              <a:solidFill>
                <a:srgbClr val="FF0000"/>
              </a:solidFill>
              <a:latin typeface="华文隶书" pitchFamily="2" charset="-122"/>
              <a:ea typeface="华文隶书" pitchFamily="2" charset="-122"/>
            </a:endParaRPr>
          </a:p>
        </p:txBody>
      </p:sp>
      <p:sp>
        <p:nvSpPr>
          <p:cNvPr id="3" name="内容占位符 2"/>
          <p:cNvSpPr>
            <a:spLocks noGrp="1"/>
          </p:cNvSpPr>
          <p:nvPr>
            <p:ph idx="1"/>
          </p:nvPr>
        </p:nvSpPr>
        <p:spPr/>
        <p:txBody>
          <a:bodyPr/>
          <a:lstStyle/>
          <a:p>
            <a:endParaRPr lang="zh-CN" altLang="en-US" dirty="0"/>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endParaRPr lang="zh-CN" altLang="en-US" dirty="0"/>
          </a:p>
        </p:txBody>
      </p:sp>
      <p:grpSp>
        <p:nvGrpSpPr>
          <p:cNvPr id="4" name="组合 17"/>
          <p:cNvGrpSpPr/>
          <p:nvPr/>
        </p:nvGrpSpPr>
        <p:grpSpPr>
          <a:xfrm>
            <a:off x="2500298" y="285728"/>
            <a:ext cx="3598863" cy="3598862"/>
            <a:chOff x="0" y="1214422"/>
            <a:chExt cx="3598863" cy="3598862"/>
          </a:xfrm>
        </p:grpSpPr>
        <p:sp>
          <p:nvSpPr>
            <p:cNvPr id="19" name="Oval 2"/>
            <p:cNvSpPr>
              <a:spLocks noChangeArrowheads="1"/>
            </p:cNvSpPr>
            <p:nvPr/>
          </p:nvSpPr>
          <p:spPr bwMode="auto">
            <a:xfrm>
              <a:off x="0" y="1214422"/>
              <a:ext cx="3598863" cy="3598862"/>
            </a:xfrm>
            <a:prstGeom prst="ellipse">
              <a:avLst/>
            </a:prstGeom>
            <a:solidFill>
              <a:srgbClr val="9BC2C9"/>
            </a:solidFill>
            <a:ln w="9525">
              <a:noFill/>
              <a:round/>
              <a:headEnd/>
              <a:tailEnd/>
            </a:ln>
          </p:spPr>
          <p:txBody>
            <a:bodyPr wrap="none" anchor="ctr"/>
            <a:lstStyle/>
            <a:p>
              <a:endParaRPr lang="zh-CN" altLang="en-US"/>
            </a:p>
          </p:txBody>
        </p:sp>
        <p:sp>
          <p:nvSpPr>
            <p:cNvPr id="20" name="Freeform 3"/>
            <p:cNvSpPr>
              <a:spLocks/>
            </p:cNvSpPr>
            <p:nvPr/>
          </p:nvSpPr>
          <p:spPr bwMode="auto">
            <a:xfrm>
              <a:off x="752445" y="2852738"/>
              <a:ext cx="941387" cy="130175"/>
            </a:xfrm>
            <a:custGeom>
              <a:avLst/>
              <a:gdLst>
                <a:gd name="T0" fmla="*/ 0 w 593"/>
                <a:gd name="T1" fmla="*/ 2147483647 h 82"/>
                <a:gd name="T2" fmla="*/ 2147483647 w 593"/>
                <a:gd name="T3" fmla="*/ 2147483647 h 82"/>
                <a:gd name="T4" fmla="*/ 2147483647 w 593"/>
                <a:gd name="T5" fmla="*/ 2147483647 h 82"/>
                <a:gd name="T6" fmla="*/ 2147483647 w 593"/>
                <a:gd name="T7" fmla="*/ 2147483647 h 82"/>
                <a:gd name="T8" fmla="*/ 2147483647 w 593"/>
                <a:gd name="T9" fmla="*/ 2147483647 h 82"/>
                <a:gd name="T10" fmla="*/ 0 60000 65536"/>
                <a:gd name="T11" fmla="*/ 0 60000 65536"/>
                <a:gd name="T12" fmla="*/ 0 60000 65536"/>
                <a:gd name="T13" fmla="*/ 0 60000 65536"/>
                <a:gd name="T14" fmla="*/ 0 60000 65536"/>
                <a:gd name="T15" fmla="*/ 0 w 593"/>
                <a:gd name="T16" fmla="*/ 0 h 82"/>
                <a:gd name="T17" fmla="*/ 593 w 593"/>
                <a:gd name="T18" fmla="*/ 82 h 82"/>
              </a:gdLst>
              <a:ahLst/>
              <a:cxnLst>
                <a:cxn ang="T10">
                  <a:pos x="T0" y="T1"/>
                </a:cxn>
                <a:cxn ang="T11">
                  <a:pos x="T2" y="T3"/>
                </a:cxn>
                <a:cxn ang="T12">
                  <a:pos x="T4" y="T5"/>
                </a:cxn>
                <a:cxn ang="T13">
                  <a:pos x="T6" y="T7"/>
                </a:cxn>
                <a:cxn ang="T14">
                  <a:pos x="T8" y="T9"/>
                </a:cxn>
              </a:cxnLst>
              <a:rect l="T15" t="T16" r="T17" b="T18"/>
              <a:pathLst>
                <a:path w="593" h="82">
                  <a:moveTo>
                    <a:pt x="0" y="80"/>
                  </a:moveTo>
                  <a:cubicBezTo>
                    <a:pt x="28" y="76"/>
                    <a:pt x="132" y="69"/>
                    <a:pt x="178" y="56"/>
                  </a:cubicBezTo>
                  <a:cubicBezTo>
                    <a:pt x="224" y="43"/>
                    <a:pt x="237" y="0"/>
                    <a:pt x="278" y="1"/>
                  </a:cubicBezTo>
                  <a:cubicBezTo>
                    <a:pt x="320" y="3"/>
                    <a:pt x="379" y="55"/>
                    <a:pt x="433" y="69"/>
                  </a:cubicBezTo>
                  <a:cubicBezTo>
                    <a:pt x="485" y="81"/>
                    <a:pt x="559" y="80"/>
                    <a:pt x="593" y="82"/>
                  </a:cubicBezTo>
                </a:path>
              </a:pathLst>
            </a:custGeom>
            <a:noFill/>
            <a:ln w="127000">
              <a:solidFill>
                <a:srgbClr val="800000"/>
              </a:solidFill>
              <a:round/>
              <a:headEnd/>
              <a:tailEnd/>
            </a:ln>
          </p:spPr>
          <p:txBody>
            <a:bodyPr wrap="none" anchor="ctr"/>
            <a:lstStyle/>
            <a:p>
              <a:endParaRPr lang="zh-CN" altLang="en-US"/>
            </a:p>
          </p:txBody>
        </p:sp>
        <p:sp>
          <p:nvSpPr>
            <p:cNvPr id="21" name="Freeform 4"/>
            <p:cNvSpPr>
              <a:spLocks/>
            </p:cNvSpPr>
            <p:nvPr/>
          </p:nvSpPr>
          <p:spPr bwMode="auto">
            <a:xfrm>
              <a:off x="736570" y="2741613"/>
              <a:ext cx="941387" cy="171450"/>
            </a:xfrm>
            <a:custGeom>
              <a:avLst/>
              <a:gdLst>
                <a:gd name="T0" fmla="*/ 0 w 593"/>
                <a:gd name="T1" fmla="*/ 2147483647 h 108"/>
                <a:gd name="T2" fmla="*/ 2147483647 w 593"/>
                <a:gd name="T3" fmla="*/ 2147483647 h 108"/>
                <a:gd name="T4" fmla="*/ 2147483647 w 593"/>
                <a:gd name="T5" fmla="*/ 2147483647 h 108"/>
                <a:gd name="T6" fmla="*/ 2147483647 w 593"/>
                <a:gd name="T7" fmla="*/ 2147483647 h 108"/>
                <a:gd name="T8" fmla="*/ 2147483647 w 593"/>
                <a:gd name="T9" fmla="*/ 0 h 108"/>
                <a:gd name="T10" fmla="*/ 0 60000 65536"/>
                <a:gd name="T11" fmla="*/ 0 60000 65536"/>
                <a:gd name="T12" fmla="*/ 0 60000 65536"/>
                <a:gd name="T13" fmla="*/ 0 60000 65536"/>
                <a:gd name="T14" fmla="*/ 0 60000 65536"/>
                <a:gd name="T15" fmla="*/ 0 w 593"/>
                <a:gd name="T16" fmla="*/ 0 h 108"/>
                <a:gd name="T17" fmla="*/ 593 w 593"/>
                <a:gd name="T18" fmla="*/ 108 h 108"/>
              </a:gdLst>
              <a:ahLst/>
              <a:cxnLst>
                <a:cxn ang="T10">
                  <a:pos x="T0" y="T1"/>
                </a:cxn>
                <a:cxn ang="T11">
                  <a:pos x="T2" y="T3"/>
                </a:cxn>
                <a:cxn ang="T12">
                  <a:pos x="T4" y="T5"/>
                </a:cxn>
                <a:cxn ang="T13">
                  <a:pos x="T6" y="T7"/>
                </a:cxn>
                <a:cxn ang="T14">
                  <a:pos x="T8" y="T9"/>
                </a:cxn>
              </a:cxnLst>
              <a:rect l="T15" t="T16" r="T17" b="T18"/>
              <a:pathLst>
                <a:path w="593" h="108">
                  <a:moveTo>
                    <a:pt x="0" y="21"/>
                  </a:moveTo>
                  <a:cubicBezTo>
                    <a:pt x="26" y="24"/>
                    <a:pt x="122" y="27"/>
                    <a:pt x="169" y="41"/>
                  </a:cubicBezTo>
                  <a:cubicBezTo>
                    <a:pt x="216" y="55"/>
                    <a:pt x="234" y="102"/>
                    <a:pt x="280" y="105"/>
                  </a:cubicBezTo>
                  <a:cubicBezTo>
                    <a:pt x="326" y="108"/>
                    <a:pt x="394" y="76"/>
                    <a:pt x="447" y="59"/>
                  </a:cubicBezTo>
                  <a:cubicBezTo>
                    <a:pt x="499" y="41"/>
                    <a:pt x="562" y="12"/>
                    <a:pt x="593" y="0"/>
                  </a:cubicBezTo>
                </a:path>
              </a:pathLst>
            </a:custGeom>
            <a:noFill/>
            <a:ln w="127000">
              <a:solidFill>
                <a:srgbClr val="800000"/>
              </a:solidFill>
              <a:round/>
              <a:headEnd/>
              <a:tailEnd/>
            </a:ln>
          </p:spPr>
          <p:txBody>
            <a:bodyPr wrap="none" anchor="ctr"/>
            <a:lstStyle/>
            <a:p>
              <a:endParaRPr lang="zh-CN" altLang="en-US"/>
            </a:p>
          </p:txBody>
        </p:sp>
        <p:sp>
          <p:nvSpPr>
            <p:cNvPr id="22" name="Oval 5"/>
            <p:cNvSpPr>
              <a:spLocks noChangeArrowheads="1"/>
            </p:cNvSpPr>
            <p:nvPr/>
          </p:nvSpPr>
          <p:spPr bwMode="auto">
            <a:xfrm rot="35310">
              <a:off x="1165195" y="2813050"/>
              <a:ext cx="98425" cy="123825"/>
            </a:xfrm>
            <a:prstGeom prst="ellipse">
              <a:avLst/>
            </a:prstGeom>
            <a:solidFill>
              <a:schemeClr val="bg1"/>
            </a:solidFill>
            <a:ln w="28575">
              <a:solidFill>
                <a:srgbClr val="800000"/>
              </a:solidFill>
              <a:round/>
              <a:headEnd/>
              <a:tailEnd/>
            </a:ln>
          </p:spPr>
          <p:txBody>
            <a:bodyPr wrap="none" anchor="ctr"/>
            <a:lstStyle/>
            <a:p>
              <a:endParaRPr lang="zh-CN" altLang="en-US"/>
            </a:p>
          </p:txBody>
        </p:sp>
        <p:sp>
          <p:nvSpPr>
            <p:cNvPr id="23" name="Freeform 6"/>
            <p:cNvSpPr>
              <a:spLocks/>
            </p:cNvSpPr>
            <p:nvPr/>
          </p:nvSpPr>
          <p:spPr bwMode="auto">
            <a:xfrm>
              <a:off x="720695" y="3175000"/>
              <a:ext cx="941387" cy="123825"/>
            </a:xfrm>
            <a:custGeom>
              <a:avLst/>
              <a:gdLst>
                <a:gd name="T0" fmla="*/ 0 w 593"/>
                <a:gd name="T1" fmla="*/ 2147483647 h 78"/>
                <a:gd name="T2" fmla="*/ 2147483647 w 593"/>
                <a:gd name="T3" fmla="*/ 2147483647 h 78"/>
                <a:gd name="T4" fmla="*/ 2147483647 w 593"/>
                <a:gd name="T5" fmla="*/ 2147483647 h 78"/>
                <a:gd name="T6" fmla="*/ 2147483647 w 593"/>
                <a:gd name="T7" fmla="*/ 2147483647 h 78"/>
                <a:gd name="T8" fmla="*/ 2147483647 w 593"/>
                <a:gd name="T9" fmla="*/ 2147483647 h 78"/>
                <a:gd name="T10" fmla="*/ 0 60000 65536"/>
                <a:gd name="T11" fmla="*/ 0 60000 65536"/>
                <a:gd name="T12" fmla="*/ 0 60000 65536"/>
                <a:gd name="T13" fmla="*/ 0 60000 65536"/>
                <a:gd name="T14" fmla="*/ 0 60000 65536"/>
                <a:gd name="T15" fmla="*/ 0 w 593"/>
                <a:gd name="T16" fmla="*/ 0 h 78"/>
                <a:gd name="T17" fmla="*/ 593 w 593"/>
                <a:gd name="T18" fmla="*/ 78 h 78"/>
              </a:gdLst>
              <a:ahLst/>
              <a:cxnLst>
                <a:cxn ang="T10">
                  <a:pos x="T0" y="T1"/>
                </a:cxn>
                <a:cxn ang="T11">
                  <a:pos x="T2" y="T3"/>
                </a:cxn>
                <a:cxn ang="T12">
                  <a:pos x="T4" y="T5"/>
                </a:cxn>
                <a:cxn ang="T13">
                  <a:pos x="T6" y="T7"/>
                </a:cxn>
                <a:cxn ang="T14">
                  <a:pos x="T8" y="T9"/>
                </a:cxn>
              </a:cxnLst>
              <a:rect l="T15" t="T16" r="T17" b="T18"/>
              <a:pathLst>
                <a:path w="593" h="78">
                  <a:moveTo>
                    <a:pt x="0" y="76"/>
                  </a:moveTo>
                  <a:cubicBezTo>
                    <a:pt x="21" y="74"/>
                    <a:pt x="91" y="78"/>
                    <a:pt x="139" y="66"/>
                  </a:cubicBezTo>
                  <a:cubicBezTo>
                    <a:pt x="187" y="54"/>
                    <a:pt x="237" y="10"/>
                    <a:pt x="287" y="5"/>
                  </a:cubicBezTo>
                  <a:cubicBezTo>
                    <a:pt x="337" y="0"/>
                    <a:pt x="389" y="27"/>
                    <a:pt x="439" y="34"/>
                  </a:cubicBezTo>
                  <a:cubicBezTo>
                    <a:pt x="490" y="41"/>
                    <a:pt x="561" y="46"/>
                    <a:pt x="593" y="49"/>
                  </a:cubicBezTo>
                </a:path>
              </a:pathLst>
            </a:custGeom>
            <a:solidFill>
              <a:srgbClr val="9BC2C9"/>
            </a:solidFill>
            <a:ln w="127000">
              <a:solidFill>
                <a:schemeClr val="bg1"/>
              </a:solidFill>
              <a:round/>
              <a:headEnd/>
              <a:tailEnd/>
            </a:ln>
          </p:spPr>
          <p:txBody>
            <a:bodyPr wrap="none" anchor="ctr"/>
            <a:lstStyle/>
            <a:p>
              <a:endParaRPr lang="zh-CN" altLang="en-US"/>
            </a:p>
          </p:txBody>
        </p:sp>
        <p:sp>
          <p:nvSpPr>
            <p:cNvPr id="24" name="Freeform 7"/>
            <p:cNvSpPr>
              <a:spLocks/>
            </p:cNvSpPr>
            <p:nvPr/>
          </p:nvSpPr>
          <p:spPr bwMode="auto">
            <a:xfrm>
              <a:off x="742920" y="3074988"/>
              <a:ext cx="955675" cy="87312"/>
            </a:xfrm>
            <a:custGeom>
              <a:avLst/>
              <a:gdLst>
                <a:gd name="T0" fmla="*/ 0 w 602"/>
                <a:gd name="T1" fmla="*/ 2147483647 h 55"/>
                <a:gd name="T2" fmla="*/ 2147483647 w 602"/>
                <a:gd name="T3" fmla="*/ 2147483647 h 55"/>
                <a:gd name="T4" fmla="*/ 2147483647 w 602"/>
                <a:gd name="T5" fmla="*/ 2147483647 h 55"/>
                <a:gd name="T6" fmla="*/ 2147483647 w 602"/>
                <a:gd name="T7" fmla="*/ 2147483647 h 55"/>
                <a:gd name="T8" fmla="*/ 2147483647 w 602"/>
                <a:gd name="T9" fmla="*/ 0 h 55"/>
                <a:gd name="T10" fmla="*/ 0 60000 65536"/>
                <a:gd name="T11" fmla="*/ 0 60000 65536"/>
                <a:gd name="T12" fmla="*/ 0 60000 65536"/>
                <a:gd name="T13" fmla="*/ 0 60000 65536"/>
                <a:gd name="T14" fmla="*/ 0 60000 65536"/>
                <a:gd name="T15" fmla="*/ 0 w 602"/>
                <a:gd name="T16" fmla="*/ 0 h 55"/>
                <a:gd name="T17" fmla="*/ 602 w 602"/>
                <a:gd name="T18" fmla="*/ 55 h 55"/>
              </a:gdLst>
              <a:ahLst/>
              <a:cxnLst>
                <a:cxn ang="T10">
                  <a:pos x="T0" y="T1"/>
                </a:cxn>
                <a:cxn ang="T11">
                  <a:pos x="T2" y="T3"/>
                </a:cxn>
                <a:cxn ang="T12">
                  <a:pos x="T4" y="T5"/>
                </a:cxn>
                <a:cxn ang="T13">
                  <a:pos x="T6" y="T7"/>
                </a:cxn>
                <a:cxn ang="T14">
                  <a:pos x="T8" y="T9"/>
                </a:cxn>
              </a:cxnLst>
              <a:rect l="T15" t="T16" r="T17" b="T18"/>
              <a:pathLst>
                <a:path w="602" h="55">
                  <a:moveTo>
                    <a:pt x="0" y="11"/>
                  </a:moveTo>
                  <a:cubicBezTo>
                    <a:pt x="20" y="12"/>
                    <a:pt x="76" y="11"/>
                    <a:pt x="122" y="18"/>
                  </a:cubicBezTo>
                  <a:cubicBezTo>
                    <a:pt x="169" y="25"/>
                    <a:pt x="228" y="55"/>
                    <a:pt x="280" y="54"/>
                  </a:cubicBezTo>
                  <a:cubicBezTo>
                    <a:pt x="332" y="53"/>
                    <a:pt x="379" y="18"/>
                    <a:pt x="433" y="9"/>
                  </a:cubicBezTo>
                  <a:cubicBezTo>
                    <a:pt x="487" y="0"/>
                    <a:pt x="567" y="2"/>
                    <a:pt x="602" y="0"/>
                  </a:cubicBezTo>
                </a:path>
              </a:pathLst>
            </a:custGeom>
            <a:solidFill>
              <a:srgbClr val="9BC2C9"/>
            </a:solidFill>
            <a:ln w="127000">
              <a:solidFill>
                <a:schemeClr val="bg1"/>
              </a:solidFill>
              <a:round/>
              <a:headEnd/>
              <a:tailEnd/>
            </a:ln>
          </p:spPr>
          <p:txBody>
            <a:bodyPr wrap="none" anchor="ctr"/>
            <a:lstStyle/>
            <a:p>
              <a:endParaRPr lang="zh-CN" altLang="en-US"/>
            </a:p>
          </p:txBody>
        </p:sp>
        <p:sp>
          <p:nvSpPr>
            <p:cNvPr id="25" name="Oval 8"/>
            <p:cNvSpPr>
              <a:spLocks noChangeArrowheads="1"/>
            </p:cNvSpPr>
            <p:nvPr/>
          </p:nvSpPr>
          <p:spPr bwMode="auto">
            <a:xfrm rot="-125055">
              <a:off x="1128682" y="3124200"/>
              <a:ext cx="133350" cy="111125"/>
            </a:xfrm>
            <a:prstGeom prst="ellipse">
              <a:avLst/>
            </a:prstGeom>
            <a:solidFill>
              <a:srgbClr val="9BC2C9"/>
            </a:solidFill>
            <a:ln w="28575">
              <a:solidFill>
                <a:schemeClr val="bg1"/>
              </a:solidFill>
              <a:round/>
              <a:headEnd/>
              <a:tailEnd/>
            </a:ln>
          </p:spPr>
          <p:txBody>
            <a:bodyPr wrap="none" anchor="ctr"/>
            <a:lstStyle/>
            <a:p>
              <a:endParaRPr lang="zh-CN" altLang="en-US"/>
            </a:p>
          </p:txBody>
        </p:sp>
        <p:sp>
          <p:nvSpPr>
            <p:cNvPr id="26" name="Freeform 9"/>
            <p:cNvSpPr>
              <a:spLocks/>
            </p:cNvSpPr>
            <p:nvPr/>
          </p:nvSpPr>
          <p:spPr bwMode="auto">
            <a:xfrm>
              <a:off x="2009745" y="3182938"/>
              <a:ext cx="1301750" cy="82550"/>
            </a:xfrm>
            <a:custGeom>
              <a:avLst/>
              <a:gdLst>
                <a:gd name="T0" fmla="*/ 0 w 1181"/>
                <a:gd name="T1" fmla="*/ 2147483647 h 75"/>
                <a:gd name="T2" fmla="*/ 2147483647 w 1181"/>
                <a:gd name="T3" fmla="*/ 2147483647 h 75"/>
                <a:gd name="T4" fmla="*/ 2147483647 w 1181"/>
                <a:gd name="T5" fmla="*/ 2147483647 h 75"/>
                <a:gd name="T6" fmla="*/ 2147483647 w 1181"/>
                <a:gd name="T7" fmla="*/ 2147483647 h 75"/>
                <a:gd name="T8" fmla="*/ 2147483647 w 1181"/>
                <a:gd name="T9" fmla="*/ 2147483647 h 75"/>
                <a:gd name="T10" fmla="*/ 0 60000 65536"/>
                <a:gd name="T11" fmla="*/ 0 60000 65536"/>
                <a:gd name="T12" fmla="*/ 0 60000 65536"/>
                <a:gd name="T13" fmla="*/ 0 60000 65536"/>
                <a:gd name="T14" fmla="*/ 0 60000 65536"/>
                <a:gd name="T15" fmla="*/ 0 w 1181"/>
                <a:gd name="T16" fmla="*/ 0 h 75"/>
                <a:gd name="T17" fmla="*/ 1181 w 1181"/>
                <a:gd name="T18" fmla="*/ 75 h 75"/>
              </a:gdLst>
              <a:ahLst/>
              <a:cxnLst>
                <a:cxn ang="T10">
                  <a:pos x="T0" y="T1"/>
                </a:cxn>
                <a:cxn ang="T11">
                  <a:pos x="T2" y="T3"/>
                </a:cxn>
                <a:cxn ang="T12">
                  <a:pos x="T4" y="T5"/>
                </a:cxn>
                <a:cxn ang="T13">
                  <a:pos x="T6" y="T7"/>
                </a:cxn>
                <a:cxn ang="T14">
                  <a:pos x="T8" y="T9"/>
                </a:cxn>
              </a:cxnLst>
              <a:rect l="T15" t="T16" r="T17" b="T18"/>
              <a:pathLst>
                <a:path w="1181" h="75">
                  <a:moveTo>
                    <a:pt x="0" y="67"/>
                  </a:moveTo>
                  <a:cubicBezTo>
                    <a:pt x="44" y="63"/>
                    <a:pt x="180" y="54"/>
                    <a:pt x="273" y="43"/>
                  </a:cubicBezTo>
                  <a:cubicBezTo>
                    <a:pt x="366" y="32"/>
                    <a:pt x="457" y="0"/>
                    <a:pt x="558" y="3"/>
                  </a:cubicBezTo>
                  <a:cubicBezTo>
                    <a:pt x="658" y="7"/>
                    <a:pt x="771" y="56"/>
                    <a:pt x="875" y="65"/>
                  </a:cubicBezTo>
                  <a:cubicBezTo>
                    <a:pt x="979" y="75"/>
                    <a:pt x="1117" y="61"/>
                    <a:pt x="1181" y="60"/>
                  </a:cubicBezTo>
                </a:path>
              </a:pathLst>
            </a:custGeom>
            <a:noFill/>
            <a:ln w="127000">
              <a:solidFill>
                <a:srgbClr val="800000"/>
              </a:solidFill>
              <a:round/>
              <a:headEnd/>
              <a:tailEnd/>
            </a:ln>
          </p:spPr>
          <p:txBody>
            <a:bodyPr wrap="none" anchor="ctr"/>
            <a:lstStyle/>
            <a:p>
              <a:endParaRPr lang="zh-CN" altLang="en-US"/>
            </a:p>
          </p:txBody>
        </p:sp>
        <p:sp>
          <p:nvSpPr>
            <p:cNvPr id="27" name="Freeform 10"/>
            <p:cNvSpPr>
              <a:spLocks/>
            </p:cNvSpPr>
            <p:nvPr/>
          </p:nvSpPr>
          <p:spPr bwMode="auto">
            <a:xfrm>
              <a:off x="1995457" y="3065463"/>
              <a:ext cx="1325563" cy="138112"/>
            </a:xfrm>
            <a:custGeom>
              <a:avLst/>
              <a:gdLst>
                <a:gd name="T0" fmla="*/ 0 w 1201"/>
                <a:gd name="T1" fmla="*/ 0 h 125"/>
                <a:gd name="T2" fmla="*/ 2147483647 w 1201"/>
                <a:gd name="T3" fmla="*/ 2147483647 h 125"/>
                <a:gd name="T4" fmla="*/ 2147483647 w 1201"/>
                <a:gd name="T5" fmla="*/ 2147483647 h 125"/>
                <a:gd name="T6" fmla="*/ 2147483647 w 1201"/>
                <a:gd name="T7" fmla="*/ 2147483647 h 125"/>
                <a:gd name="T8" fmla="*/ 2147483647 w 1201"/>
                <a:gd name="T9" fmla="*/ 2147483647 h 125"/>
                <a:gd name="T10" fmla="*/ 0 60000 65536"/>
                <a:gd name="T11" fmla="*/ 0 60000 65536"/>
                <a:gd name="T12" fmla="*/ 0 60000 65536"/>
                <a:gd name="T13" fmla="*/ 0 60000 65536"/>
                <a:gd name="T14" fmla="*/ 0 60000 65536"/>
                <a:gd name="T15" fmla="*/ 0 w 1201"/>
                <a:gd name="T16" fmla="*/ 0 h 125"/>
                <a:gd name="T17" fmla="*/ 1201 w 1201"/>
                <a:gd name="T18" fmla="*/ 125 h 125"/>
              </a:gdLst>
              <a:ahLst/>
              <a:cxnLst>
                <a:cxn ang="T10">
                  <a:pos x="T0" y="T1"/>
                </a:cxn>
                <a:cxn ang="T11">
                  <a:pos x="T2" y="T3"/>
                </a:cxn>
                <a:cxn ang="T12">
                  <a:pos x="T4" y="T5"/>
                </a:cxn>
                <a:cxn ang="T13">
                  <a:pos x="T6" y="T7"/>
                </a:cxn>
                <a:cxn ang="T14">
                  <a:pos x="T8" y="T9"/>
                </a:cxn>
              </a:cxnLst>
              <a:rect l="T15" t="T16" r="T17" b="T18"/>
              <a:pathLst>
                <a:path w="1201" h="125">
                  <a:moveTo>
                    <a:pt x="0" y="0"/>
                  </a:moveTo>
                  <a:cubicBezTo>
                    <a:pt x="47" y="7"/>
                    <a:pt x="188" y="14"/>
                    <a:pt x="283" y="35"/>
                  </a:cubicBezTo>
                  <a:cubicBezTo>
                    <a:pt x="378" y="55"/>
                    <a:pt x="474" y="121"/>
                    <a:pt x="568" y="123"/>
                  </a:cubicBezTo>
                  <a:cubicBezTo>
                    <a:pt x="662" y="125"/>
                    <a:pt x="745" y="68"/>
                    <a:pt x="850" y="49"/>
                  </a:cubicBezTo>
                  <a:cubicBezTo>
                    <a:pt x="955" y="30"/>
                    <a:pt x="1128" y="17"/>
                    <a:pt x="1201" y="8"/>
                  </a:cubicBezTo>
                </a:path>
              </a:pathLst>
            </a:custGeom>
            <a:noFill/>
            <a:ln w="127000">
              <a:solidFill>
                <a:srgbClr val="800000"/>
              </a:solidFill>
              <a:round/>
              <a:headEnd/>
              <a:tailEnd/>
            </a:ln>
          </p:spPr>
          <p:txBody>
            <a:bodyPr wrap="none" anchor="ctr"/>
            <a:lstStyle/>
            <a:p>
              <a:endParaRPr lang="zh-CN" altLang="en-US"/>
            </a:p>
          </p:txBody>
        </p:sp>
        <p:sp>
          <p:nvSpPr>
            <p:cNvPr id="28" name="Oval 11"/>
            <p:cNvSpPr>
              <a:spLocks noChangeArrowheads="1"/>
            </p:cNvSpPr>
            <p:nvPr/>
          </p:nvSpPr>
          <p:spPr bwMode="auto">
            <a:xfrm rot="-212741">
              <a:off x="2573307" y="3119438"/>
              <a:ext cx="107950" cy="127000"/>
            </a:xfrm>
            <a:prstGeom prst="ellipse">
              <a:avLst/>
            </a:prstGeom>
            <a:solidFill>
              <a:schemeClr val="bg1"/>
            </a:solidFill>
            <a:ln w="28575">
              <a:solidFill>
                <a:srgbClr val="800000"/>
              </a:solidFill>
              <a:round/>
              <a:headEnd/>
              <a:tailEnd/>
            </a:ln>
          </p:spPr>
          <p:txBody>
            <a:bodyPr wrap="none" anchor="ctr"/>
            <a:lstStyle/>
            <a:p>
              <a:endParaRPr lang="zh-CN" altLang="en-US"/>
            </a:p>
          </p:txBody>
        </p:sp>
        <p:sp>
          <p:nvSpPr>
            <p:cNvPr id="29" name="Freeform 12"/>
            <p:cNvSpPr>
              <a:spLocks/>
            </p:cNvSpPr>
            <p:nvPr/>
          </p:nvSpPr>
          <p:spPr bwMode="auto">
            <a:xfrm rot="4075735">
              <a:off x="2413763" y="2329657"/>
              <a:ext cx="541337" cy="1219200"/>
            </a:xfrm>
            <a:custGeom>
              <a:avLst/>
              <a:gdLst>
                <a:gd name="T0" fmla="*/ 0 w 568"/>
                <a:gd name="T1" fmla="*/ 2147483647 h 1553"/>
                <a:gd name="T2" fmla="*/ 2147483647 w 568"/>
                <a:gd name="T3" fmla="*/ 2147483647 h 1553"/>
                <a:gd name="T4" fmla="*/ 2147483647 w 568"/>
                <a:gd name="T5" fmla="*/ 2147483647 h 1553"/>
                <a:gd name="T6" fmla="*/ 2147483647 w 568"/>
                <a:gd name="T7" fmla="*/ 2147483647 h 1553"/>
                <a:gd name="T8" fmla="*/ 2147483647 w 568"/>
                <a:gd name="T9" fmla="*/ 0 h 1553"/>
                <a:gd name="T10" fmla="*/ 0 60000 65536"/>
                <a:gd name="T11" fmla="*/ 0 60000 65536"/>
                <a:gd name="T12" fmla="*/ 0 60000 65536"/>
                <a:gd name="T13" fmla="*/ 0 60000 65536"/>
                <a:gd name="T14" fmla="*/ 0 60000 65536"/>
                <a:gd name="T15" fmla="*/ 0 w 568"/>
                <a:gd name="T16" fmla="*/ 0 h 1553"/>
                <a:gd name="T17" fmla="*/ 568 w 568"/>
                <a:gd name="T18" fmla="*/ 1553 h 1553"/>
              </a:gdLst>
              <a:ahLst/>
              <a:cxnLst>
                <a:cxn ang="T10">
                  <a:pos x="T0" y="T1"/>
                </a:cxn>
                <a:cxn ang="T11">
                  <a:pos x="T2" y="T3"/>
                </a:cxn>
                <a:cxn ang="T12">
                  <a:pos x="T4" y="T5"/>
                </a:cxn>
                <a:cxn ang="T13">
                  <a:pos x="T6" y="T7"/>
                </a:cxn>
                <a:cxn ang="T14">
                  <a:pos x="T8" y="T9"/>
                </a:cxn>
              </a:cxnLst>
              <a:rect l="T15" t="T16" r="T17" b="T18"/>
              <a:pathLst>
                <a:path w="568" h="1553">
                  <a:moveTo>
                    <a:pt x="0" y="1553"/>
                  </a:moveTo>
                  <a:cubicBezTo>
                    <a:pt x="22" y="1493"/>
                    <a:pt x="98" y="1315"/>
                    <a:pt x="134" y="1191"/>
                  </a:cubicBezTo>
                  <a:cubicBezTo>
                    <a:pt x="170" y="1067"/>
                    <a:pt x="169" y="935"/>
                    <a:pt x="218" y="811"/>
                  </a:cubicBezTo>
                  <a:cubicBezTo>
                    <a:pt x="267" y="687"/>
                    <a:pt x="369" y="582"/>
                    <a:pt x="427" y="446"/>
                  </a:cubicBezTo>
                  <a:cubicBezTo>
                    <a:pt x="485" y="311"/>
                    <a:pt x="538" y="93"/>
                    <a:pt x="568" y="0"/>
                  </a:cubicBezTo>
                </a:path>
              </a:pathLst>
            </a:custGeom>
            <a:solidFill>
              <a:srgbClr val="9BC2C9"/>
            </a:solidFill>
            <a:ln w="127000">
              <a:solidFill>
                <a:schemeClr val="bg1"/>
              </a:solidFill>
              <a:round/>
              <a:headEnd/>
              <a:tailEnd/>
            </a:ln>
          </p:spPr>
          <p:txBody>
            <a:bodyPr wrap="none" anchor="ctr"/>
            <a:lstStyle/>
            <a:p>
              <a:endParaRPr lang="zh-CN" altLang="en-US"/>
            </a:p>
          </p:txBody>
        </p:sp>
        <p:sp>
          <p:nvSpPr>
            <p:cNvPr id="30" name="Freeform 13"/>
            <p:cNvSpPr>
              <a:spLocks/>
            </p:cNvSpPr>
            <p:nvPr/>
          </p:nvSpPr>
          <p:spPr bwMode="auto">
            <a:xfrm>
              <a:off x="2030382" y="2759075"/>
              <a:ext cx="1323975" cy="138113"/>
            </a:xfrm>
            <a:custGeom>
              <a:avLst/>
              <a:gdLst>
                <a:gd name="T0" fmla="*/ 0 w 834"/>
                <a:gd name="T1" fmla="*/ 2147483647 h 87"/>
                <a:gd name="T2" fmla="*/ 2147483647 w 834"/>
                <a:gd name="T3" fmla="*/ 2147483647 h 87"/>
                <a:gd name="T4" fmla="*/ 2147483647 w 834"/>
                <a:gd name="T5" fmla="*/ 2147483647 h 87"/>
                <a:gd name="T6" fmla="*/ 2147483647 w 834"/>
                <a:gd name="T7" fmla="*/ 2147483647 h 87"/>
                <a:gd name="T8" fmla="*/ 2147483647 w 834"/>
                <a:gd name="T9" fmla="*/ 0 h 87"/>
                <a:gd name="T10" fmla="*/ 0 60000 65536"/>
                <a:gd name="T11" fmla="*/ 0 60000 65536"/>
                <a:gd name="T12" fmla="*/ 0 60000 65536"/>
                <a:gd name="T13" fmla="*/ 0 60000 65536"/>
                <a:gd name="T14" fmla="*/ 0 60000 65536"/>
                <a:gd name="T15" fmla="*/ 0 w 834"/>
                <a:gd name="T16" fmla="*/ 0 h 87"/>
                <a:gd name="T17" fmla="*/ 834 w 834"/>
                <a:gd name="T18" fmla="*/ 87 h 87"/>
              </a:gdLst>
              <a:ahLst/>
              <a:cxnLst>
                <a:cxn ang="T10">
                  <a:pos x="T0" y="T1"/>
                </a:cxn>
                <a:cxn ang="T11">
                  <a:pos x="T2" y="T3"/>
                </a:cxn>
                <a:cxn ang="T12">
                  <a:pos x="T4" y="T5"/>
                </a:cxn>
                <a:cxn ang="T13">
                  <a:pos x="T6" y="T7"/>
                </a:cxn>
                <a:cxn ang="T14">
                  <a:pos x="T8" y="T9"/>
                </a:cxn>
              </a:cxnLst>
              <a:rect l="T15" t="T16" r="T17" b="T18"/>
              <a:pathLst>
                <a:path w="834" h="87">
                  <a:moveTo>
                    <a:pt x="0" y="10"/>
                  </a:moveTo>
                  <a:cubicBezTo>
                    <a:pt x="31" y="10"/>
                    <a:pt x="129" y="14"/>
                    <a:pt x="189" y="27"/>
                  </a:cubicBezTo>
                  <a:cubicBezTo>
                    <a:pt x="249" y="40"/>
                    <a:pt x="286" y="87"/>
                    <a:pt x="359" y="87"/>
                  </a:cubicBezTo>
                  <a:cubicBezTo>
                    <a:pt x="432" y="87"/>
                    <a:pt x="547" y="39"/>
                    <a:pt x="626" y="25"/>
                  </a:cubicBezTo>
                  <a:cubicBezTo>
                    <a:pt x="705" y="11"/>
                    <a:pt x="791" y="5"/>
                    <a:pt x="834" y="0"/>
                  </a:cubicBezTo>
                </a:path>
              </a:pathLst>
            </a:custGeom>
            <a:solidFill>
              <a:srgbClr val="9BC2C9"/>
            </a:solidFill>
            <a:ln w="127000">
              <a:solidFill>
                <a:schemeClr val="bg1"/>
              </a:solidFill>
              <a:round/>
              <a:headEnd/>
              <a:tailEnd/>
            </a:ln>
          </p:spPr>
          <p:txBody>
            <a:bodyPr wrap="none" anchor="ctr"/>
            <a:lstStyle/>
            <a:p>
              <a:endParaRPr lang="zh-CN" altLang="en-US"/>
            </a:p>
          </p:txBody>
        </p:sp>
        <p:sp>
          <p:nvSpPr>
            <p:cNvPr id="31" name="Oval 14"/>
            <p:cNvSpPr>
              <a:spLocks noChangeArrowheads="1"/>
            </p:cNvSpPr>
            <p:nvPr/>
          </p:nvSpPr>
          <p:spPr bwMode="auto">
            <a:xfrm rot="-145515">
              <a:off x="2576482" y="2819400"/>
              <a:ext cx="93663" cy="150813"/>
            </a:xfrm>
            <a:prstGeom prst="ellipse">
              <a:avLst/>
            </a:prstGeom>
            <a:solidFill>
              <a:srgbClr val="9BC2C9"/>
            </a:solidFill>
            <a:ln w="28575">
              <a:solidFill>
                <a:schemeClr val="bg1"/>
              </a:solidFill>
              <a:round/>
              <a:headEnd/>
              <a:tailEnd/>
            </a:ln>
          </p:spPr>
          <p:txBody>
            <a:bodyPr wrap="none" anchor="ctr"/>
            <a:lstStyle/>
            <a:p>
              <a:endParaRPr lang="zh-CN" altLang="en-US"/>
            </a:p>
          </p:txBody>
        </p:sp>
      </p:grpSp>
      <p:sp>
        <p:nvSpPr>
          <p:cNvPr id="32" name="TextBox 31"/>
          <p:cNvSpPr txBox="1"/>
          <p:nvPr/>
        </p:nvSpPr>
        <p:spPr>
          <a:xfrm>
            <a:off x="1071538" y="4643446"/>
            <a:ext cx="7358114" cy="1200329"/>
          </a:xfrm>
          <a:prstGeom prst="rect">
            <a:avLst/>
          </a:prstGeom>
          <a:noFill/>
        </p:spPr>
        <p:txBody>
          <a:bodyPr wrap="square" rtlCol="0">
            <a:spAutoFit/>
          </a:bodyPr>
          <a:lstStyle/>
          <a:p>
            <a:r>
              <a:rPr lang="zh-CN" altLang="en-US" sz="3600" dirty="0" smtClean="0">
                <a:solidFill>
                  <a:srgbClr val="FF0000"/>
                </a:solidFill>
                <a:latin typeface="方正大黑简体" pitchFamily="65" charset="-122"/>
                <a:ea typeface="方正大黑简体" pitchFamily="65" charset="-122"/>
              </a:rPr>
              <a:t>一个精原细胞能产生多少种精子（假如不发生交叉互换）？</a:t>
            </a:r>
            <a:endParaRPr lang="zh-CN" altLang="en-US" sz="3600" dirty="0">
              <a:solidFill>
                <a:srgbClr val="FF0000"/>
              </a:solidFill>
              <a:latin typeface="方正大黑简体" pitchFamily="65" charset="-122"/>
              <a:ea typeface="方正大黑简体" pitchFamily="65"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linds(horizontal)">
                                      <p:cBhvr>
                                        <p:cTn id="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0"/>
          <p:cNvGrpSpPr/>
          <p:nvPr/>
        </p:nvGrpSpPr>
        <p:grpSpPr>
          <a:xfrm>
            <a:off x="0" y="1214422"/>
            <a:ext cx="3598863" cy="3598862"/>
            <a:chOff x="0" y="1214422"/>
            <a:chExt cx="3598863" cy="3598862"/>
          </a:xfrm>
        </p:grpSpPr>
        <p:sp>
          <p:nvSpPr>
            <p:cNvPr id="29698" name="Oval 2"/>
            <p:cNvSpPr>
              <a:spLocks noChangeArrowheads="1"/>
            </p:cNvSpPr>
            <p:nvPr/>
          </p:nvSpPr>
          <p:spPr bwMode="auto">
            <a:xfrm>
              <a:off x="0" y="1214422"/>
              <a:ext cx="3598863" cy="3598862"/>
            </a:xfrm>
            <a:prstGeom prst="ellipse">
              <a:avLst/>
            </a:prstGeom>
            <a:solidFill>
              <a:srgbClr val="9BC2C9"/>
            </a:solidFill>
            <a:ln w="9525">
              <a:noFill/>
              <a:round/>
              <a:headEnd/>
              <a:tailEnd/>
            </a:ln>
          </p:spPr>
          <p:txBody>
            <a:bodyPr wrap="none" anchor="ctr"/>
            <a:lstStyle/>
            <a:p>
              <a:endParaRPr lang="zh-CN" altLang="en-US"/>
            </a:p>
          </p:txBody>
        </p:sp>
        <p:sp>
          <p:nvSpPr>
            <p:cNvPr id="29699" name="Freeform 3"/>
            <p:cNvSpPr>
              <a:spLocks/>
            </p:cNvSpPr>
            <p:nvPr/>
          </p:nvSpPr>
          <p:spPr bwMode="auto">
            <a:xfrm>
              <a:off x="752445" y="2852738"/>
              <a:ext cx="941387" cy="130175"/>
            </a:xfrm>
            <a:custGeom>
              <a:avLst/>
              <a:gdLst>
                <a:gd name="T0" fmla="*/ 0 w 593"/>
                <a:gd name="T1" fmla="*/ 2147483647 h 82"/>
                <a:gd name="T2" fmla="*/ 2147483647 w 593"/>
                <a:gd name="T3" fmla="*/ 2147483647 h 82"/>
                <a:gd name="T4" fmla="*/ 2147483647 w 593"/>
                <a:gd name="T5" fmla="*/ 2147483647 h 82"/>
                <a:gd name="T6" fmla="*/ 2147483647 w 593"/>
                <a:gd name="T7" fmla="*/ 2147483647 h 82"/>
                <a:gd name="T8" fmla="*/ 2147483647 w 593"/>
                <a:gd name="T9" fmla="*/ 2147483647 h 82"/>
                <a:gd name="T10" fmla="*/ 0 60000 65536"/>
                <a:gd name="T11" fmla="*/ 0 60000 65536"/>
                <a:gd name="T12" fmla="*/ 0 60000 65536"/>
                <a:gd name="T13" fmla="*/ 0 60000 65536"/>
                <a:gd name="T14" fmla="*/ 0 60000 65536"/>
                <a:gd name="T15" fmla="*/ 0 w 593"/>
                <a:gd name="T16" fmla="*/ 0 h 82"/>
                <a:gd name="T17" fmla="*/ 593 w 593"/>
                <a:gd name="T18" fmla="*/ 82 h 82"/>
              </a:gdLst>
              <a:ahLst/>
              <a:cxnLst>
                <a:cxn ang="T10">
                  <a:pos x="T0" y="T1"/>
                </a:cxn>
                <a:cxn ang="T11">
                  <a:pos x="T2" y="T3"/>
                </a:cxn>
                <a:cxn ang="T12">
                  <a:pos x="T4" y="T5"/>
                </a:cxn>
                <a:cxn ang="T13">
                  <a:pos x="T6" y="T7"/>
                </a:cxn>
                <a:cxn ang="T14">
                  <a:pos x="T8" y="T9"/>
                </a:cxn>
              </a:cxnLst>
              <a:rect l="T15" t="T16" r="T17" b="T18"/>
              <a:pathLst>
                <a:path w="593" h="82">
                  <a:moveTo>
                    <a:pt x="0" y="80"/>
                  </a:moveTo>
                  <a:cubicBezTo>
                    <a:pt x="28" y="76"/>
                    <a:pt x="132" y="69"/>
                    <a:pt x="178" y="56"/>
                  </a:cubicBezTo>
                  <a:cubicBezTo>
                    <a:pt x="224" y="43"/>
                    <a:pt x="237" y="0"/>
                    <a:pt x="278" y="1"/>
                  </a:cubicBezTo>
                  <a:cubicBezTo>
                    <a:pt x="320" y="3"/>
                    <a:pt x="379" y="55"/>
                    <a:pt x="433" y="69"/>
                  </a:cubicBezTo>
                  <a:cubicBezTo>
                    <a:pt x="485" y="81"/>
                    <a:pt x="559" y="80"/>
                    <a:pt x="593" y="82"/>
                  </a:cubicBezTo>
                </a:path>
              </a:pathLst>
            </a:custGeom>
            <a:noFill/>
            <a:ln w="127000">
              <a:solidFill>
                <a:srgbClr val="800000"/>
              </a:solidFill>
              <a:round/>
              <a:headEnd/>
              <a:tailEnd/>
            </a:ln>
          </p:spPr>
          <p:txBody>
            <a:bodyPr wrap="none" anchor="ctr"/>
            <a:lstStyle/>
            <a:p>
              <a:endParaRPr lang="zh-CN" altLang="en-US"/>
            </a:p>
          </p:txBody>
        </p:sp>
        <p:sp>
          <p:nvSpPr>
            <p:cNvPr id="29700" name="Freeform 4"/>
            <p:cNvSpPr>
              <a:spLocks/>
            </p:cNvSpPr>
            <p:nvPr/>
          </p:nvSpPr>
          <p:spPr bwMode="auto">
            <a:xfrm>
              <a:off x="736570" y="2741613"/>
              <a:ext cx="941387" cy="171450"/>
            </a:xfrm>
            <a:custGeom>
              <a:avLst/>
              <a:gdLst>
                <a:gd name="T0" fmla="*/ 0 w 593"/>
                <a:gd name="T1" fmla="*/ 2147483647 h 108"/>
                <a:gd name="T2" fmla="*/ 2147483647 w 593"/>
                <a:gd name="T3" fmla="*/ 2147483647 h 108"/>
                <a:gd name="T4" fmla="*/ 2147483647 w 593"/>
                <a:gd name="T5" fmla="*/ 2147483647 h 108"/>
                <a:gd name="T6" fmla="*/ 2147483647 w 593"/>
                <a:gd name="T7" fmla="*/ 2147483647 h 108"/>
                <a:gd name="T8" fmla="*/ 2147483647 w 593"/>
                <a:gd name="T9" fmla="*/ 0 h 108"/>
                <a:gd name="T10" fmla="*/ 0 60000 65536"/>
                <a:gd name="T11" fmla="*/ 0 60000 65536"/>
                <a:gd name="T12" fmla="*/ 0 60000 65536"/>
                <a:gd name="T13" fmla="*/ 0 60000 65536"/>
                <a:gd name="T14" fmla="*/ 0 60000 65536"/>
                <a:gd name="T15" fmla="*/ 0 w 593"/>
                <a:gd name="T16" fmla="*/ 0 h 108"/>
                <a:gd name="T17" fmla="*/ 593 w 593"/>
                <a:gd name="T18" fmla="*/ 108 h 108"/>
              </a:gdLst>
              <a:ahLst/>
              <a:cxnLst>
                <a:cxn ang="T10">
                  <a:pos x="T0" y="T1"/>
                </a:cxn>
                <a:cxn ang="T11">
                  <a:pos x="T2" y="T3"/>
                </a:cxn>
                <a:cxn ang="T12">
                  <a:pos x="T4" y="T5"/>
                </a:cxn>
                <a:cxn ang="T13">
                  <a:pos x="T6" y="T7"/>
                </a:cxn>
                <a:cxn ang="T14">
                  <a:pos x="T8" y="T9"/>
                </a:cxn>
              </a:cxnLst>
              <a:rect l="T15" t="T16" r="T17" b="T18"/>
              <a:pathLst>
                <a:path w="593" h="108">
                  <a:moveTo>
                    <a:pt x="0" y="21"/>
                  </a:moveTo>
                  <a:cubicBezTo>
                    <a:pt x="26" y="24"/>
                    <a:pt x="122" y="27"/>
                    <a:pt x="169" y="41"/>
                  </a:cubicBezTo>
                  <a:cubicBezTo>
                    <a:pt x="216" y="55"/>
                    <a:pt x="234" y="102"/>
                    <a:pt x="280" y="105"/>
                  </a:cubicBezTo>
                  <a:cubicBezTo>
                    <a:pt x="326" y="108"/>
                    <a:pt x="394" y="76"/>
                    <a:pt x="447" y="59"/>
                  </a:cubicBezTo>
                  <a:cubicBezTo>
                    <a:pt x="499" y="41"/>
                    <a:pt x="562" y="12"/>
                    <a:pt x="593" y="0"/>
                  </a:cubicBezTo>
                </a:path>
              </a:pathLst>
            </a:custGeom>
            <a:noFill/>
            <a:ln w="127000">
              <a:solidFill>
                <a:srgbClr val="800000"/>
              </a:solidFill>
              <a:round/>
              <a:headEnd/>
              <a:tailEnd/>
            </a:ln>
          </p:spPr>
          <p:txBody>
            <a:bodyPr wrap="none" anchor="ctr"/>
            <a:lstStyle/>
            <a:p>
              <a:endParaRPr lang="zh-CN" altLang="en-US"/>
            </a:p>
          </p:txBody>
        </p:sp>
        <p:sp>
          <p:nvSpPr>
            <p:cNvPr id="29701" name="Oval 5"/>
            <p:cNvSpPr>
              <a:spLocks noChangeArrowheads="1"/>
            </p:cNvSpPr>
            <p:nvPr/>
          </p:nvSpPr>
          <p:spPr bwMode="auto">
            <a:xfrm rot="35310">
              <a:off x="1165195" y="2813050"/>
              <a:ext cx="98425" cy="123825"/>
            </a:xfrm>
            <a:prstGeom prst="ellipse">
              <a:avLst/>
            </a:prstGeom>
            <a:solidFill>
              <a:schemeClr val="bg1"/>
            </a:solidFill>
            <a:ln w="28575">
              <a:solidFill>
                <a:srgbClr val="800000"/>
              </a:solidFill>
              <a:round/>
              <a:headEnd/>
              <a:tailEnd/>
            </a:ln>
          </p:spPr>
          <p:txBody>
            <a:bodyPr wrap="none" anchor="ctr"/>
            <a:lstStyle/>
            <a:p>
              <a:endParaRPr lang="zh-CN" altLang="en-US"/>
            </a:p>
          </p:txBody>
        </p:sp>
        <p:sp>
          <p:nvSpPr>
            <p:cNvPr id="29702" name="Freeform 6"/>
            <p:cNvSpPr>
              <a:spLocks/>
            </p:cNvSpPr>
            <p:nvPr/>
          </p:nvSpPr>
          <p:spPr bwMode="auto">
            <a:xfrm>
              <a:off x="720695" y="3175000"/>
              <a:ext cx="941387" cy="123825"/>
            </a:xfrm>
            <a:custGeom>
              <a:avLst/>
              <a:gdLst>
                <a:gd name="T0" fmla="*/ 0 w 593"/>
                <a:gd name="T1" fmla="*/ 2147483647 h 78"/>
                <a:gd name="T2" fmla="*/ 2147483647 w 593"/>
                <a:gd name="T3" fmla="*/ 2147483647 h 78"/>
                <a:gd name="T4" fmla="*/ 2147483647 w 593"/>
                <a:gd name="T5" fmla="*/ 2147483647 h 78"/>
                <a:gd name="T6" fmla="*/ 2147483647 w 593"/>
                <a:gd name="T7" fmla="*/ 2147483647 h 78"/>
                <a:gd name="T8" fmla="*/ 2147483647 w 593"/>
                <a:gd name="T9" fmla="*/ 2147483647 h 78"/>
                <a:gd name="T10" fmla="*/ 0 60000 65536"/>
                <a:gd name="T11" fmla="*/ 0 60000 65536"/>
                <a:gd name="T12" fmla="*/ 0 60000 65536"/>
                <a:gd name="T13" fmla="*/ 0 60000 65536"/>
                <a:gd name="T14" fmla="*/ 0 60000 65536"/>
                <a:gd name="T15" fmla="*/ 0 w 593"/>
                <a:gd name="T16" fmla="*/ 0 h 78"/>
                <a:gd name="T17" fmla="*/ 593 w 593"/>
                <a:gd name="T18" fmla="*/ 78 h 78"/>
              </a:gdLst>
              <a:ahLst/>
              <a:cxnLst>
                <a:cxn ang="T10">
                  <a:pos x="T0" y="T1"/>
                </a:cxn>
                <a:cxn ang="T11">
                  <a:pos x="T2" y="T3"/>
                </a:cxn>
                <a:cxn ang="T12">
                  <a:pos x="T4" y="T5"/>
                </a:cxn>
                <a:cxn ang="T13">
                  <a:pos x="T6" y="T7"/>
                </a:cxn>
                <a:cxn ang="T14">
                  <a:pos x="T8" y="T9"/>
                </a:cxn>
              </a:cxnLst>
              <a:rect l="T15" t="T16" r="T17" b="T18"/>
              <a:pathLst>
                <a:path w="593" h="78">
                  <a:moveTo>
                    <a:pt x="0" y="76"/>
                  </a:moveTo>
                  <a:cubicBezTo>
                    <a:pt x="21" y="74"/>
                    <a:pt x="91" y="78"/>
                    <a:pt x="139" y="66"/>
                  </a:cubicBezTo>
                  <a:cubicBezTo>
                    <a:pt x="187" y="54"/>
                    <a:pt x="237" y="10"/>
                    <a:pt x="287" y="5"/>
                  </a:cubicBezTo>
                  <a:cubicBezTo>
                    <a:pt x="337" y="0"/>
                    <a:pt x="389" y="27"/>
                    <a:pt x="439" y="34"/>
                  </a:cubicBezTo>
                  <a:cubicBezTo>
                    <a:pt x="490" y="41"/>
                    <a:pt x="561" y="46"/>
                    <a:pt x="593" y="49"/>
                  </a:cubicBezTo>
                </a:path>
              </a:pathLst>
            </a:custGeom>
            <a:solidFill>
              <a:srgbClr val="9BC2C9"/>
            </a:solidFill>
            <a:ln w="127000">
              <a:solidFill>
                <a:schemeClr val="bg1"/>
              </a:solidFill>
              <a:round/>
              <a:headEnd/>
              <a:tailEnd/>
            </a:ln>
          </p:spPr>
          <p:txBody>
            <a:bodyPr wrap="none" anchor="ctr"/>
            <a:lstStyle/>
            <a:p>
              <a:endParaRPr lang="zh-CN" altLang="en-US"/>
            </a:p>
          </p:txBody>
        </p:sp>
        <p:sp>
          <p:nvSpPr>
            <p:cNvPr id="29703" name="Freeform 7"/>
            <p:cNvSpPr>
              <a:spLocks/>
            </p:cNvSpPr>
            <p:nvPr/>
          </p:nvSpPr>
          <p:spPr bwMode="auto">
            <a:xfrm>
              <a:off x="742920" y="3074988"/>
              <a:ext cx="955675" cy="87312"/>
            </a:xfrm>
            <a:custGeom>
              <a:avLst/>
              <a:gdLst>
                <a:gd name="T0" fmla="*/ 0 w 602"/>
                <a:gd name="T1" fmla="*/ 2147483647 h 55"/>
                <a:gd name="T2" fmla="*/ 2147483647 w 602"/>
                <a:gd name="T3" fmla="*/ 2147483647 h 55"/>
                <a:gd name="T4" fmla="*/ 2147483647 w 602"/>
                <a:gd name="T5" fmla="*/ 2147483647 h 55"/>
                <a:gd name="T6" fmla="*/ 2147483647 w 602"/>
                <a:gd name="T7" fmla="*/ 2147483647 h 55"/>
                <a:gd name="T8" fmla="*/ 2147483647 w 602"/>
                <a:gd name="T9" fmla="*/ 0 h 55"/>
                <a:gd name="T10" fmla="*/ 0 60000 65536"/>
                <a:gd name="T11" fmla="*/ 0 60000 65536"/>
                <a:gd name="T12" fmla="*/ 0 60000 65536"/>
                <a:gd name="T13" fmla="*/ 0 60000 65536"/>
                <a:gd name="T14" fmla="*/ 0 60000 65536"/>
                <a:gd name="T15" fmla="*/ 0 w 602"/>
                <a:gd name="T16" fmla="*/ 0 h 55"/>
                <a:gd name="T17" fmla="*/ 602 w 602"/>
                <a:gd name="T18" fmla="*/ 55 h 55"/>
              </a:gdLst>
              <a:ahLst/>
              <a:cxnLst>
                <a:cxn ang="T10">
                  <a:pos x="T0" y="T1"/>
                </a:cxn>
                <a:cxn ang="T11">
                  <a:pos x="T2" y="T3"/>
                </a:cxn>
                <a:cxn ang="T12">
                  <a:pos x="T4" y="T5"/>
                </a:cxn>
                <a:cxn ang="T13">
                  <a:pos x="T6" y="T7"/>
                </a:cxn>
                <a:cxn ang="T14">
                  <a:pos x="T8" y="T9"/>
                </a:cxn>
              </a:cxnLst>
              <a:rect l="T15" t="T16" r="T17" b="T18"/>
              <a:pathLst>
                <a:path w="602" h="55">
                  <a:moveTo>
                    <a:pt x="0" y="11"/>
                  </a:moveTo>
                  <a:cubicBezTo>
                    <a:pt x="20" y="12"/>
                    <a:pt x="76" y="11"/>
                    <a:pt x="122" y="18"/>
                  </a:cubicBezTo>
                  <a:cubicBezTo>
                    <a:pt x="169" y="25"/>
                    <a:pt x="228" y="55"/>
                    <a:pt x="280" y="54"/>
                  </a:cubicBezTo>
                  <a:cubicBezTo>
                    <a:pt x="332" y="53"/>
                    <a:pt x="379" y="18"/>
                    <a:pt x="433" y="9"/>
                  </a:cubicBezTo>
                  <a:cubicBezTo>
                    <a:pt x="487" y="0"/>
                    <a:pt x="567" y="2"/>
                    <a:pt x="602" y="0"/>
                  </a:cubicBezTo>
                </a:path>
              </a:pathLst>
            </a:custGeom>
            <a:solidFill>
              <a:srgbClr val="9BC2C9"/>
            </a:solidFill>
            <a:ln w="127000">
              <a:solidFill>
                <a:schemeClr val="bg1"/>
              </a:solidFill>
              <a:round/>
              <a:headEnd/>
              <a:tailEnd/>
            </a:ln>
          </p:spPr>
          <p:txBody>
            <a:bodyPr wrap="none" anchor="ctr"/>
            <a:lstStyle/>
            <a:p>
              <a:endParaRPr lang="zh-CN" altLang="en-US"/>
            </a:p>
          </p:txBody>
        </p:sp>
        <p:sp>
          <p:nvSpPr>
            <p:cNvPr id="29704" name="Oval 8"/>
            <p:cNvSpPr>
              <a:spLocks noChangeArrowheads="1"/>
            </p:cNvSpPr>
            <p:nvPr/>
          </p:nvSpPr>
          <p:spPr bwMode="auto">
            <a:xfrm rot="-125055">
              <a:off x="1128682" y="3124200"/>
              <a:ext cx="133350" cy="111125"/>
            </a:xfrm>
            <a:prstGeom prst="ellipse">
              <a:avLst/>
            </a:prstGeom>
            <a:solidFill>
              <a:srgbClr val="9BC2C9"/>
            </a:solidFill>
            <a:ln w="28575">
              <a:solidFill>
                <a:schemeClr val="bg1"/>
              </a:solidFill>
              <a:round/>
              <a:headEnd/>
              <a:tailEnd/>
            </a:ln>
          </p:spPr>
          <p:txBody>
            <a:bodyPr wrap="none" anchor="ctr"/>
            <a:lstStyle/>
            <a:p>
              <a:endParaRPr lang="zh-CN" altLang="en-US"/>
            </a:p>
          </p:txBody>
        </p:sp>
        <p:sp>
          <p:nvSpPr>
            <p:cNvPr id="29705" name="Freeform 9"/>
            <p:cNvSpPr>
              <a:spLocks/>
            </p:cNvSpPr>
            <p:nvPr/>
          </p:nvSpPr>
          <p:spPr bwMode="auto">
            <a:xfrm>
              <a:off x="2009745" y="3182938"/>
              <a:ext cx="1301750" cy="82550"/>
            </a:xfrm>
            <a:custGeom>
              <a:avLst/>
              <a:gdLst>
                <a:gd name="T0" fmla="*/ 0 w 1181"/>
                <a:gd name="T1" fmla="*/ 2147483647 h 75"/>
                <a:gd name="T2" fmla="*/ 2147483647 w 1181"/>
                <a:gd name="T3" fmla="*/ 2147483647 h 75"/>
                <a:gd name="T4" fmla="*/ 2147483647 w 1181"/>
                <a:gd name="T5" fmla="*/ 2147483647 h 75"/>
                <a:gd name="T6" fmla="*/ 2147483647 w 1181"/>
                <a:gd name="T7" fmla="*/ 2147483647 h 75"/>
                <a:gd name="T8" fmla="*/ 2147483647 w 1181"/>
                <a:gd name="T9" fmla="*/ 2147483647 h 75"/>
                <a:gd name="T10" fmla="*/ 0 60000 65536"/>
                <a:gd name="T11" fmla="*/ 0 60000 65536"/>
                <a:gd name="T12" fmla="*/ 0 60000 65536"/>
                <a:gd name="T13" fmla="*/ 0 60000 65536"/>
                <a:gd name="T14" fmla="*/ 0 60000 65536"/>
                <a:gd name="T15" fmla="*/ 0 w 1181"/>
                <a:gd name="T16" fmla="*/ 0 h 75"/>
                <a:gd name="T17" fmla="*/ 1181 w 1181"/>
                <a:gd name="T18" fmla="*/ 75 h 75"/>
              </a:gdLst>
              <a:ahLst/>
              <a:cxnLst>
                <a:cxn ang="T10">
                  <a:pos x="T0" y="T1"/>
                </a:cxn>
                <a:cxn ang="T11">
                  <a:pos x="T2" y="T3"/>
                </a:cxn>
                <a:cxn ang="T12">
                  <a:pos x="T4" y="T5"/>
                </a:cxn>
                <a:cxn ang="T13">
                  <a:pos x="T6" y="T7"/>
                </a:cxn>
                <a:cxn ang="T14">
                  <a:pos x="T8" y="T9"/>
                </a:cxn>
              </a:cxnLst>
              <a:rect l="T15" t="T16" r="T17" b="T18"/>
              <a:pathLst>
                <a:path w="1181" h="75">
                  <a:moveTo>
                    <a:pt x="0" y="67"/>
                  </a:moveTo>
                  <a:cubicBezTo>
                    <a:pt x="44" y="63"/>
                    <a:pt x="180" y="54"/>
                    <a:pt x="273" y="43"/>
                  </a:cubicBezTo>
                  <a:cubicBezTo>
                    <a:pt x="366" y="32"/>
                    <a:pt x="457" y="0"/>
                    <a:pt x="558" y="3"/>
                  </a:cubicBezTo>
                  <a:cubicBezTo>
                    <a:pt x="658" y="7"/>
                    <a:pt x="771" y="56"/>
                    <a:pt x="875" y="65"/>
                  </a:cubicBezTo>
                  <a:cubicBezTo>
                    <a:pt x="979" y="75"/>
                    <a:pt x="1117" y="61"/>
                    <a:pt x="1181" y="60"/>
                  </a:cubicBezTo>
                </a:path>
              </a:pathLst>
            </a:custGeom>
            <a:noFill/>
            <a:ln w="127000">
              <a:solidFill>
                <a:srgbClr val="800000"/>
              </a:solidFill>
              <a:round/>
              <a:headEnd/>
              <a:tailEnd/>
            </a:ln>
          </p:spPr>
          <p:txBody>
            <a:bodyPr wrap="none" anchor="ctr"/>
            <a:lstStyle/>
            <a:p>
              <a:endParaRPr lang="zh-CN" altLang="en-US"/>
            </a:p>
          </p:txBody>
        </p:sp>
        <p:sp>
          <p:nvSpPr>
            <p:cNvPr id="29706" name="Freeform 10"/>
            <p:cNvSpPr>
              <a:spLocks/>
            </p:cNvSpPr>
            <p:nvPr/>
          </p:nvSpPr>
          <p:spPr bwMode="auto">
            <a:xfrm>
              <a:off x="1995457" y="3065463"/>
              <a:ext cx="1325563" cy="138112"/>
            </a:xfrm>
            <a:custGeom>
              <a:avLst/>
              <a:gdLst>
                <a:gd name="T0" fmla="*/ 0 w 1201"/>
                <a:gd name="T1" fmla="*/ 0 h 125"/>
                <a:gd name="T2" fmla="*/ 2147483647 w 1201"/>
                <a:gd name="T3" fmla="*/ 2147483647 h 125"/>
                <a:gd name="T4" fmla="*/ 2147483647 w 1201"/>
                <a:gd name="T5" fmla="*/ 2147483647 h 125"/>
                <a:gd name="T6" fmla="*/ 2147483647 w 1201"/>
                <a:gd name="T7" fmla="*/ 2147483647 h 125"/>
                <a:gd name="T8" fmla="*/ 2147483647 w 1201"/>
                <a:gd name="T9" fmla="*/ 2147483647 h 125"/>
                <a:gd name="T10" fmla="*/ 0 60000 65536"/>
                <a:gd name="T11" fmla="*/ 0 60000 65536"/>
                <a:gd name="T12" fmla="*/ 0 60000 65536"/>
                <a:gd name="T13" fmla="*/ 0 60000 65536"/>
                <a:gd name="T14" fmla="*/ 0 60000 65536"/>
                <a:gd name="T15" fmla="*/ 0 w 1201"/>
                <a:gd name="T16" fmla="*/ 0 h 125"/>
                <a:gd name="T17" fmla="*/ 1201 w 1201"/>
                <a:gd name="T18" fmla="*/ 125 h 125"/>
              </a:gdLst>
              <a:ahLst/>
              <a:cxnLst>
                <a:cxn ang="T10">
                  <a:pos x="T0" y="T1"/>
                </a:cxn>
                <a:cxn ang="T11">
                  <a:pos x="T2" y="T3"/>
                </a:cxn>
                <a:cxn ang="T12">
                  <a:pos x="T4" y="T5"/>
                </a:cxn>
                <a:cxn ang="T13">
                  <a:pos x="T6" y="T7"/>
                </a:cxn>
                <a:cxn ang="T14">
                  <a:pos x="T8" y="T9"/>
                </a:cxn>
              </a:cxnLst>
              <a:rect l="T15" t="T16" r="T17" b="T18"/>
              <a:pathLst>
                <a:path w="1201" h="125">
                  <a:moveTo>
                    <a:pt x="0" y="0"/>
                  </a:moveTo>
                  <a:cubicBezTo>
                    <a:pt x="47" y="7"/>
                    <a:pt x="188" y="14"/>
                    <a:pt x="283" y="35"/>
                  </a:cubicBezTo>
                  <a:cubicBezTo>
                    <a:pt x="378" y="55"/>
                    <a:pt x="474" y="121"/>
                    <a:pt x="568" y="123"/>
                  </a:cubicBezTo>
                  <a:cubicBezTo>
                    <a:pt x="662" y="125"/>
                    <a:pt x="745" y="68"/>
                    <a:pt x="850" y="49"/>
                  </a:cubicBezTo>
                  <a:cubicBezTo>
                    <a:pt x="955" y="30"/>
                    <a:pt x="1128" y="17"/>
                    <a:pt x="1201" y="8"/>
                  </a:cubicBezTo>
                </a:path>
              </a:pathLst>
            </a:custGeom>
            <a:noFill/>
            <a:ln w="127000">
              <a:solidFill>
                <a:srgbClr val="800000"/>
              </a:solidFill>
              <a:round/>
              <a:headEnd/>
              <a:tailEnd/>
            </a:ln>
          </p:spPr>
          <p:txBody>
            <a:bodyPr wrap="none" anchor="ctr"/>
            <a:lstStyle/>
            <a:p>
              <a:endParaRPr lang="zh-CN" altLang="en-US"/>
            </a:p>
          </p:txBody>
        </p:sp>
        <p:sp>
          <p:nvSpPr>
            <p:cNvPr id="29707" name="Oval 11"/>
            <p:cNvSpPr>
              <a:spLocks noChangeArrowheads="1"/>
            </p:cNvSpPr>
            <p:nvPr/>
          </p:nvSpPr>
          <p:spPr bwMode="auto">
            <a:xfrm rot="-212741">
              <a:off x="2573307" y="3119438"/>
              <a:ext cx="107950" cy="127000"/>
            </a:xfrm>
            <a:prstGeom prst="ellipse">
              <a:avLst/>
            </a:prstGeom>
            <a:solidFill>
              <a:schemeClr val="bg1"/>
            </a:solidFill>
            <a:ln w="28575">
              <a:solidFill>
                <a:srgbClr val="800000"/>
              </a:solidFill>
              <a:round/>
              <a:headEnd/>
              <a:tailEnd/>
            </a:ln>
          </p:spPr>
          <p:txBody>
            <a:bodyPr wrap="none" anchor="ctr"/>
            <a:lstStyle/>
            <a:p>
              <a:endParaRPr lang="zh-CN" altLang="en-US"/>
            </a:p>
          </p:txBody>
        </p:sp>
        <p:sp>
          <p:nvSpPr>
            <p:cNvPr id="29708" name="Freeform 12"/>
            <p:cNvSpPr>
              <a:spLocks/>
            </p:cNvSpPr>
            <p:nvPr/>
          </p:nvSpPr>
          <p:spPr bwMode="auto">
            <a:xfrm rot="4075735">
              <a:off x="2413763" y="2329657"/>
              <a:ext cx="541337" cy="1219200"/>
            </a:xfrm>
            <a:custGeom>
              <a:avLst/>
              <a:gdLst>
                <a:gd name="T0" fmla="*/ 0 w 568"/>
                <a:gd name="T1" fmla="*/ 2147483647 h 1553"/>
                <a:gd name="T2" fmla="*/ 2147483647 w 568"/>
                <a:gd name="T3" fmla="*/ 2147483647 h 1553"/>
                <a:gd name="T4" fmla="*/ 2147483647 w 568"/>
                <a:gd name="T5" fmla="*/ 2147483647 h 1553"/>
                <a:gd name="T6" fmla="*/ 2147483647 w 568"/>
                <a:gd name="T7" fmla="*/ 2147483647 h 1553"/>
                <a:gd name="T8" fmla="*/ 2147483647 w 568"/>
                <a:gd name="T9" fmla="*/ 0 h 1553"/>
                <a:gd name="T10" fmla="*/ 0 60000 65536"/>
                <a:gd name="T11" fmla="*/ 0 60000 65536"/>
                <a:gd name="T12" fmla="*/ 0 60000 65536"/>
                <a:gd name="T13" fmla="*/ 0 60000 65536"/>
                <a:gd name="T14" fmla="*/ 0 60000 65536"/>
                <a:gd name="T15" fmla="*/ 0 w 568"/>
                <a:gd name="T16" fmla="*/ 0 h 1553"/>
                <a:gd name="T17" fmla="*/ 568 w 568"/>
                <a:gd name="T18" fmla="*/ 1553 h 1553"/>
              </a:gdLst>
              <a:ahLst/>
              <a:cxnLst>
                <a:cxn ang="T10">
                  <a:pos x="T0" y="T1"/>
                </a:cxn>
                <a:cxn ang="T11">
                  <a:pos x="T2" y="T3"/>
                </a:cxn>
                <a:cxn ang="T12">
                  <a:pos x="T4" y="T5"/>
                </a:cxn>
                <a:cxn ang="T13">
                  <a:pos x="T6" y="T7"/>
                </a:cxn>
                <a:cxn ang="T14">
                  <a:pos x="T8" y="T9"/>
                </a:cxn>
              </a:cxnLst>
              <a:rect l="T15" t="T16" r="T17" b="T18"/>
              <a:pathLst>
                <a:path w="568" h="1553">
                  <a:moveTo>
                    <a:pt x="0" y="1553"/>
                  </a:moveTo>
                  <a:cubicBezTo>
                    <a:pt x="22" y="1493"/>
                    <a:pt x="98" y="1315"/>
                    <a:pt x="134" y="1191"/>
                  </a:cubicBezTo>
                  <a:cubicBezTo>
                    <a:pt x="170" y="1067"/>
                    <a:pt x="169" y="935"/>
                    <a:pt x="218" y="811"/>
                  </a:cubicBezTo>
                  <a:cubicBezTo>
                    <a:pt x="267" y="687"/>
                    <a:pt x="369" y="582"/>
                    <a:pt x="427" y="446"/>
                  </a:cubicBezTo>
                  <a:cubicBezTo>
                    <a:pt x="485" y="311"/>
                    <a:pt x="538" y="93"/>
                    <a:pt x="568" y="0"/>
                  </a:cubicBezTo>
                </a:path>
              </a:pathLst>
            </a:custGeom>
            <a:solidFill>
              <a:srgbClr val="9BC2C9"/>
            </a:solidFill>
            <a:ln w="127000">
              <a:solidFill>
                <a:schemeClr val="bg1"/>
              </a:solidFill>
              <a:round/>
              <a:headEnd/>
              <a:tailEnd/>
            </a:ln>
          </p:spPr>
          <p:txBody>
            <a:bodyPr wrap="none" anchor="ctr"/>
            <a:lstStyle/>
            <a:p>
              <a:endParaRPr lang="zh-CN" altLang="en-US"/>
            </a:p>
          </p:txBody>
        </p:sp>
        <p:sp>
          <p:nvSpPr>
            <p:cNvPr id="29709" name="Freeform 13"/>
            <p:cNvSpPr>
              <a:spLocks/>
            </p:cNvSpPr>
            <p:nvPr/>
          </p:nvSpPr>
          <p:spPr bwMode="auto">
            <a:xfrm>
              <a:off x="2030382" y="2759075"/>
              <a:ext cx="1323975" cy="138113"/>
            </a:xfrm>
            <a:custGeom>
              <a:avLst/>
              <a:gdLst>
                <a:gd name="T0" fmla="*/ 0 w 834"/>
                <a:gd name="T1" fmla="*/ 2147483647 h 87"/>
                <a:gd name="T2" fmla="*/ 2147483647 w 834"/>
                <a:gd name="T3" fmla="*/ 2147483647 h 87"/>
                <a:gd name="T4" fmla="*/ 2147483647 w 834"/>
                <a:gd name="T5" fmla="*/ 2147483647 h 87"/>
                <a:gd name="T6" fmla="*/ 2147483647 w 834"/>
                <a:gd name="T7" fmla="*/ 2147483647 h 87"/>
                <a:gd name="T8" fmla="*/ 2147483647 w 834"/>
                <a:gd name="T9" fmla="*/ 0 h 87"/>
                <a:gd name="T10" fmla="*/ 0 60000 65536"/>
                <a:gd name="T11" fmla="*/ 0 60000 65536"/>
                <a:gd name="T12" fmla="*/ 0 60000 65536"/>
                <a:gd name="T13" fmla="*/ 0 60000 65536"/>
                <a:gd name="T14" fmla="*/ 0 60000 65536"/>
                <a:gd name="T15" fmla="*/ 0 w 834"/>
                <a:gd name="T16" fmla="*/ 0 h 87"/>
                <a:gd name="T17" fmla="*/ 834 w 834"/>
                <a:gd name="T18" fmla="*/ 87 h 87"/>
              </a:gdLst>
              <a:ahLst/>
              <a:cxnLst>
                <a:cxn ang="T10">
                  <a:pos x="T0" y="T1"/>
                </a:cxn>
                <a:cxn ang="T11">
                  <a:pos x="T2" y="T3"/>
                </a:cxn>
                <a:cxn ang="T12">
                  <a:pos x="T4" y="T5"/>
                </a:cxn>
                <a:cxn ang="T13">
                  <a:pos x="T6" y="T7"/>
                </a:cxn>
                <a:cxn ang="T14">
                  <a:pos x="T8" y="T9"/>
                </a:cxn>
              </a:cxnLst>
              <a:rect l="T15" t="T16" r="T17" b="T18"/>
              <a:pathLst>
                <a:path w="834" h="87">
                  <a:moveTo>
                    <a:pt x="0" y="10"/>
                  </a:moveTo>
                  <a:cubicBezTo>
                    <a:pt x="31" y="10"/>
                    <a:pt x="129" y="14"/>
                    <a:pt x="189" y="27"/>
                  </a:cubicBezTo>
                  <a:cubicBezTo>
                    <a:pt x="249" y="40"/>
                    <a:pt x="286" y="87"/>
                    <a:pt x="359" y="87"/>
                  </a:cubicBezTo>
                  <a:cubicBezTo>
                    <a:pt x="432" y="87"/>
                    <a:pt x="547" y="39"/>
                    <a:pt x="626" y="25"/>
                  </a:cubicBezTo>
                  <a:cubicBezTo>
                    <a:pt x="705" y="11"/>
                    <a:pt x="791" y="5"/>
                    <a:pt x="834" y="0"/>
                  </a:cubicBezTo>
                </a:path>
              </a:pathLst>
            </a:custGeom>
            <a:solidFill>
              <a:srgbClr val="9BC2C9"/>
            </a:solidFill>
            <a:ln w="127000">
              <a:solidFill>
                <a:schemeClr val="bg1"/>
              </a:solidFill>
              <a:round/>
              <a:headEnd/>
              <a:tailEnd/>
            </a:ln>
          </p:spPr>
          <p:txBody>
            <a:bodyPr wrap="none" anchor="ctr"/>
            <a:lstStyle/>
            <a:p>
              <a:endParaRPr lang="zh-CN" altLang="en-US"/>
            </a:p>
          </p:txBody>
        </p:sp>
        <p:sp>
          <p:nvSpPr>
            <p:cNvPr id="29710" name="Oval 14"/>
            <p:cNvSpPr>
              <a:spLocks noChangeArrowheads="1"/>
            </p:cNvSpPr>
            <p:nvPr/>
          </p:nvSpPr>
          <p:spPr bwMode="auto">
            <a:xfrm rot="-145515">
              <a:off x="2576482" y="2819400"/>
              <a:ext cx="93663" cy="150813"/>
            </a:xfrm>
            <a:prstGeom prst="ellipse">
              <a:avLst/>
            </a:prstGeom>
            <a:solidFill>
              <a:srgbClr val="9BC2C9"/>
            </a:solidFill>
            <a:ln w="28575">
              <a:solidFill>
                <a:schemeClr val="bg1"/>
              </a:solidFill>
              <a:round/>
              <a:headEnd/>
              <a:tailEnd/>
            </a:ln>
          </p:spPr>
          <p:txBody>
            <a:bodyPr wrap="none" anchor="ctr"/>
            <a:lstStyle/>
            <a:p>
              <a:endParaRPr lang="zh-CN" altLang="en-US"/>
            </a:p>
          </p:txBody>
        </p:sp>
      </p:grpSp>
      <p:grpSp>
        <p:nvGrpSpPr>
          <p:cNvPr id="3" name="Group 2"/>
          <p:cNvGrpSpPr>
            <a:grpSpLocks noChangeAspect="1"/>
          </p:cNvGrpSpPr>
          <p:nvPr/>
        </p:nvGrpSpPr>
        <p:grpSpPr bwMode="auto">
          <a:xfrm>
            <a:off x="3428992" y="381000"/>
            <a:ext cx="2698750" cy="5467350"/>
            <a:chOff x="1968" y="240"/>
            <a:chExt cx="1872" cy="3792"/>
          </a:xfrm>
        </p:grpSpPr>
        <p:sp>
          <p:nvSpPr>
            <p:cNvPr id="49" name="Oval 3"/>
            <p:cNvSpPr>
              <a:spLocks noChangeAspect="1" noChangeArrowheads="1"/>
            </p:cNvSpPr>
            <p:nvPr/>
          </p:nvSpPr>
          <p:spPr bwMode="auto">
            <a:xfrm>
              <a:off x="1968" y="240"/>
              <a:ext cx="1872" cy="1872"/>
            </a:xfrm>
            <a:prstGeom prst="ellipse">
              <a:avLst/>
            </a:prstGeom>
            <a:solidFill>
              <a:srgbClr val="9BC2C9"/>
            </a:solidFill>
            <a:ln w="9525">
              <a:noFill/>
              <a:round/>
              <a:headEnd/>
              <a:tailEnd/>
            </a:ln>
          </p:spPr>
          <p:txBody>
            <a:bodyPr wrap="none" anchor="ctr"/>
            <a:lstStyle/>
            <a:p>
              <a:endParaRPr lang="zh-CN" altLang="en-US"/>
            </a:p>
          </p:txBody>
        </p:sp>
        <p:sp>
          <p:nvSpPr>
            <p:cNvPr id="50" name="Oval 4"/>
            <p:cNvSpPr>
              <a:spLocks noChangeAspect="1" noChangeArrowheads="1"/>
            </p:cNvSpPr>
            <p:nvPr/>
          </p:nvSpPr>
          <p:spPr bwMode="auto">
            <a:xfrm>
              <a:off x="1968" y="2160"/>
              <a:ext cx="1872" cy="1872"/>
            </a:xfrm>
            <a:prstGeom prst="ellipse">
              <a:avLst/>
            </a:prstGeom>
            <a:solidFill>
              <a:srgbClr val="9BC2C9"/>
            </a:solidFill>
            <a:ln w="9525">
              <a:noFill/>
              <a:round/>
              <a:headEnd/>
              <a:tailEnd/>
            </a:ln>
          </p:spPr>
          <p:txBody>
            <a:bodyPr wrap="none" anchor="ctr"/>
            <a:lstStyle/>
            <a:p>
              <a:endParaRPr lang="zh-CN" altLang="en-US"/>
            </a:p>
          </p:txBody>
        </p:sp>
      </p:grpSp>
      <p:grpSp>
        <p:nvGrpSpPr>
          <p:cNvPr id="4" name="组合 51"/>
          <p:cNvGrpSpPr/>
          <p:nvPr/>
        </p:nvGrpSpPr>
        <p:grpSpPr>
          <a:xfrm rot="5400000">
            <a:off x="4603965" y="3450617"/>
            <a:ext cx="403659" cy="2102162"/>
            <a:chOff x="5032593" y="3450617"/>
            <a:chExt cx="403659" cy="2102162"/>
          </a:xfrm>
        </p:grpSpPr>
        <p:sp>
          <p:nvSpPr>
            <p:cNvPr id="40" name="Freeform 8"/>
            <p:cNvSpPr>
              <a:spLocks noChangeAspect="1"/>
            </p:cNvSpPr>
            <p:nvPr/>
          </p:nvSpPr>
          <p:spPr bwMode="auto">
            <a:xfrm>
              <a:off x="5228656" y="4846291"/>
              <a:ext cx="167230" cy="692070"/>
            </a:xfrm>
            <a:custGeom>
              <a:avLst/>
              <a:gdLst>
                <a:gd name="T0" fmla="*/ 113 w 116"/>
                <a:gd name="T1" fmla="*/ 480 h 480"/>
                <a:gd name="T2" fmla="*/ 71 w 116"/>
                <a:gd name="T3" fmla="*/ 356 h 480"/>
                <a:gd name="T4" fmla="*/ 2 w 116"/>
                <a:gd name="T5" fmla="*/ 217 h 480"/>
                <a:gd name="T6" fmla="*/ 57 w 116"/>
                <a:gd name="T7" fmla="*/ 118 h 480"/>
                <a:gd name="T8" fmla="*/ 116 w 116"/>
                <a:gd name="T9" fmla="*/ 0 h 480"/>
                <a:gd name="T10" fmla="*/ 0 60000 65536"/>
                <a:gd name="T11" fmla="*/ 0 60000 65536"/>
                <a:gd name="T12" fmla="*/ 0 60000 65536"/>
                <a:gd name="T13" fmla="*/ 0 60000 65536"/>
                <a:gd name="T14" fmla="*/ 0 60000 65536"/>
                <a:gd name="T15" fmla="*/ 0 w 116"/>
                <a:gd name="T16" fmla="*/ 0 h 480"/>
                <a:gd name="T17" fmla="*/ 116 w 116"/>
                <a:gd name="T18" fmla="*/ 480 h 480"/>
              </a:gdLst>
              <a:ahLst/>
              <a:cxnLst>
                <a:cxn ang="T10">
                  <a:pos x="T0" y="T1"/>
                </a:cxn>
                <a:cxn ang="T11">
                  <a:pos x="T2" y="T3"/>
                </a:cxn>
                <a:cxn ang="T12">
                  <a:pos x="T4" y="T5"/>
                </a:cxn>
                <a:cxn ang="T13">
                  <a:pos x="T6" y="T7"/>
                </a:cxn>
                <a:cxn ang="T14">
                  <a:pos x="T8" y="T9"/>
                </a:cxn>
              </a:cxnLst>
              <a:rect l="T15" t="T16" r="T17" b="T18"/>
              <a:pathLst>
                <a:path w="116" h="480">
                  <a:moveTo>
                    <a:pt x="113" y="480"/>
                  </a:moveTo>
                  <a:cubicBezTo>
                    <a:pt x="106" y="458"/>
                    <a:pt x="89" y="400"/>
                    <a:pt x="71" y="356"/>
                  </a:cubicBezTo>
                  <a:cubicBezTo>
                    <a:pt x="53" y="312"/>
                    <a:pt x="4" y="257"/>
                    <a:pt x="2" y="217"/>
                  </a:cubicBezTo>
                  <a:cubicBezTo>
                    <a:pt x="0" y="177"/>
                    <a:pt x="38" y="154"/>
                    <a:pt x="57" y="118"/>
                  </a:cubicBezTo>
                  <a:cubicBezTo>
                    <a:pt x="76" y="82"/>
                    <a:pt x="104" y="25"/>
                    <a:pt x="116" y="0"/>
                  </a:cubicBezTo>
                </a:path>
              </a:pathLst>
            </a:custGeom>
            <a:solidFill>
              <a:srgbClr val="9BC2C9"/>
            </a:solidFill>
            <a:ln w="127000">
              <a:solidFill>
                <a:schemeClr val="bg1"/>
              </a:solidFill>
              <a:round/>
              <a:headEnd/>
              <a:tailEnd/>
            </a:ln>
          </p:spPr>
          <p:txBody>
            <a:bodyPr wrap="none" anchor="ctr"/>
            <a:lstStyle/>
            <a:p>
              <a:endParaRPr lang="zh-CN" altLang="en-US"/>
            </a:p>
          </p:txBody>
        </p:sp>
        <p:sp>
          <p:nvSpPr>
            <p:cNvPr id="41" name="Freeform 9"/>
            <p:cNvSpPr>
              <a:spLocks noChangeAspect="1"/>
            </p:cNvSpPr>
            <p:nvPr/>
          </p:nvSpPr>
          <p:spPr bwMode="auto">
            <a:xfrm>
              <a:off x="5093141" y="4837640"/>
              <a:ext cx="93707" cy="715139"/>
            </a:xfrm>
            <a:custGeom>
              <a:avLst/>
              <a:gdLst>
                <a:gd name="T0" fmla="*/ 0 w 65"/>
                <a:gd name="T1" fmla="*/ 496 h 496"/>
                <a:gd name="T2" fmla="*/ 37 w 65"/>
                <a:gd name="T3" fmla="*/ 351 h 496"/>
                <a:gd name="T4" fmla="*/ 65 w 65"/>
                <a:gd name="T5" fmla="*/ 213 h 496"/>
                <a:gd name="T6" fmla="*/ 39 w 65"/>
                <a:gd name="T7" fmla="*/ 75 h 496"/>
                <a:gd name="T8" fmla="*/ 27 w 65"/>
                <a:gd name="T9" fmla="*/ 0 h 496"/>
                <a:gd name="T10" fmla="*/ 0 60000 65536"/>
                <a:gd name="T11" fmla="*/ 0 60000 65536"/>
                <a:gd name="T12" fmla="*/ 0 60000 65536"/>
                <a:gd name="T13" fmla="*/ 0 60000 65536"/>
                <a:gd name="T14" fmla="*/ 0 60000 65536"/>
                <a:gd name="T15" fmla="*/ 0 w 65"/>
                <a:gd name="T16" fmla="*/ 0 h 496"/>
                <a:gd name="T17" fmla="*/ 65 w 65"/>
                <a:gd name="T18" fmla="*/ 496 h 496"/>
              </a:gdLst>
              <a:ahLst/>
              <a:cxnLst>
                <a:cxn ang="T10">
                  <a:pos x="T0" y="T1"/>
                </a:cxn>
                <a:cxn ang="T11">
                  <a:pos x="T2" y="T3"/>
                </a:cxn>
                <a:cxn ang="T12">
                  <a:pos x="T4" y="T5"/>
                </a:cxn>
                <a:cxn ang="T13">
                  <a:pos x="T6" y="T7"/>
                </a:cxn>
                <a:cxn ang="T14">
                  <a:pos x="T8" y="T9"/>
                </a:cxn>
              </a:cxnLst>
              <a:rect l="T15" t="T16" r="T17" b="T18"/>
              <a:pathLst>
                <a:path w="65" h="496">
                  <a:moveTo>
                    <a:pt x="0" y="496"/>
                  </a:moveTo>
                  <a:cubicBezTo>
                    <a:pt x="3" y="474"/>
                    <a:pt x="26" y="398"/>
                    <a:pt x="37" y="351"/>
                  </a:cubicBezTo>
                  <a:cubicBezTo>
                    <a:pt x="48" y="304"/>
                    <a:pt x="65" y="259"/>
                    <a:pt x="65" y="213"/>
                  </a:cubicBezTo>
                  <a:cubicBezTo>
                    <a:pt x="65" y="167"/>
                    <a:pt x="45" y="110"/>
                    <a:pt x="39" y="75"/>
                  </a:cubicBezTo>
                  <a:cubicBezTo>
                    <a:pt x="33" y="40"/>
                    <a:pt x="29" y="16"/>
                    <a:pt x="27" y="0"/>
                  </a:cubicBezTo>
                </a:path>
              </a:pathLst>
            </a:custGeom>
            <a:solidFill>
              <a:srgbClr val="9BC2C9"/>
            </a:solidFill>
            <a:ln w="127000">
              <a:solidFill>
                <a:schemeClr val="bg1"/>
              </a:solidFill>
              <a:round/>
              <a:headEnd/>
              <a:tailEnd/>
            </a:ln>
          </p:spPr>
          <p:txBody>
            <a:bodyPr wrap="none" anchor="ctr"/>
            <a:lstStyle/>
            <a:p>
              <a:endParaRPr lang="zh-CN" altLang="en-US"/>
            </a:p>
          </p:txBody>
        </p:sp>
        <p:sp>
          <p:nvSpPr>
            <p:cNvPr id="42" name="Oval 10"/>
            <p:cNvSpPr>
              <a:spLocks noChangeAspect="1" noChangeArrowheads="1"/>
            </p:cNvSpPr>
            <p:nvPr/>
          </p:nvSpPr>
          <p:spPr bwMode="auto">
            <a:xfrm rot="21474945">
              <a:off x="5124857" y="5087073"/>
              <a:ext cx="138397" cy="135530"/>
            </a:xfrm>
            <a:prstGeom prst="ellipse">
              <a:avLst/>
            </a:prstGeom>
            <a:solidFill>
              <a:srgbClr val="9BC2C9"/>
            </a:solidFill>
            <a:ln w="28575">
              <a:solidFill>
                <a:schemeClr val="bg1"/>
              </a:solidFill>
              <a:round/>
              <a:headEnd/>
              <a:tailEnd/>
            </a:ln>
          </p:spPr>
          <p:txBody>
            <a:bodyPr wrap="none" anchor="ctr"/>
            <a:lstStyle/>
            <a:p>
              <a:endParaRPr lang="zh-CN" altLang="en-US"/>
            </a:p>
          </p:txBody>
        </p:sp>
        <p:sp>
          <p:nvSpPr>
            <p:cNvPr id="43" name="Freeform 11"/>
            <p:cNvSpPr>
              <a:spLocks noChangeAspect="1"/>
            </p:cNvSpPr>
            <p:nvPr/>
          </p:nvSpPr>
          <p:spPr bwMode="auto">
            <a:xfrm>
              <a:off x="5228656" y="3450617"/>
              <a:ext cx="207596" cy="1267352"/>
            </a:xfrm>
            <a:custGeom>
              <a:avLst/>
              <a:gdLst>
                <a:gd name="T0" fmla="*/ 113 w 144"/>
                <a:gd name="T1" fmla="*/ 879 h 879"/>
                <a:gd name="T2" fmla="*/ 50 w 144"/>
                <a:gd name="T3" fmla="*/ 672 h 879"/>
                <a:gd name="T4" fmla="*/ 9 w 144"/>
                <a:gd name="T5" fmla="*/ 455 h 879"/>
                <a:gd name="T6" fmla="*/ 102 w 144"/>
                <a:gd name="T7" fmla="*/ 237 h 879"/>
                <a:gd name="T8" fmla="*/ 144 w 144"/>
                <a:gd name="T9" fmla="*/ 0 h 879"/>
                <a:gd name="T10" fmla="*/ 0 60000 65536"/>
                <a:gd name="T11" fmla="*/ 0 60000 65536"/>
                <a:gd name="T12" fmla="*/ 0 60000 65536"/>
                <a:gd name="T13" fmla="*/ 0 60000 65536"/>
                <a:gd name="T14" fmla="*/ 0 60000 65536"/>
                <a:gd name="T15" fmla="*/ 0 w 144"/>
                <a:gd name="T16" fmla="*/ 0 h 879"/>
                <a:gd name="T17" fmla="*/ 144 w 144"/>
                <a:gd name="T18" fmla="*/ 879 h 879"/>
              </a:gdLst>
              <a:ahLst/>
              <a:cxnLst>
                <a:cxn ang="T10">
                  <a:pos x="T0" y="T1"/>
                </a:cxn>
                <a:cxn ang="T11">
                  <a:pos x="T2" y="T3"/>
                </a:cxn>
                <a:cxn ang="T12">
                  <a:pos x="T4" y="T5"/>
                </a:cxn>
                <a:cxn ang="T13">
                  <a:pos x="T6" y="T7"/>
                </a:cxn>
                <a:cxn ang="T14">
                  <a:pos x="T8" y="T9"/>
                </a:cxn>
              </a:cxnLst>
              <a:rect l="T15" t="T16" r="T17" b="T18"/>
              <a:pathLst>
                <a:path w="144" h="879">
                  <a:moveTo>
                    <a:pt x="113" y="879"/>
                  </a:moveTo>
                  <a:cubicBezTo>
                    <a:pt x="104" y="845"/>
                    <a:pt x="67" y="742"/>
                    <a:pt x="50" y="672"/>
                  </a:cubicBezTo>
                  <a:cubicBezTo>
                    <a:pt x="33" y="602"/>
                    <a:pt x="0" y="527"/>
                    <a:pt x="9" y="455"/>
                  </a:cubicBezTo>
                  <a:cubicBezTo>
                    <a:pt x="18" y="383"/>
                    <a:pt x="80" y="313"/>
                    <a:pt x="102" y="237"/>
                  </a:cubicBezTo>
                  <a:cubicBezTo>
                    <a:pt x="124" y="161"/>
                    <a:pt x="135" y="49"/>
                    <a:pt x="144" y="0"/>
                  </a:cubicBezTo>
                </a:path>
              </a:pathLst>
            </a:custGeom>
            <a:noFill/>
            <a:ln w="127000">
              <a:solidFill>
                <a:srgbClr val="800000"/>
              </a:solidFill>
              <a:round/>
              <a:headEnd/>
              <a:tailEnd/>
            </a:ln>
          </p:spPr>
          <p:txBody>
            <a:bodyPr wrap="none" anchor="ctr"/>
            <a:lstStyle/>
            <a:p>
              <a:endParaRPr lang="zh-CN" altLang="en-US"/>
            </a:p>
          </p:txBody>
        </p:sp>
        <p:sp>
          <p:nvSpPr>
            <p:cNvPr id="44" name="Freeform 12"/>
            <p:cNvSpPr>
              <a:spLocks noChangeAspect="1"/>
            </p:cNvSpPr>
            <p:nvPr/>
          </p:nvSpPr>
          <p:spPr bwMode="auto">
            <a:xfrm>
              <a:off x="5032593" y="3450617"/>
              <a:ext cx="142722" cy="1251493"/>
            </a:xfrm>
            <a:custGeom>
              <a:avLst/>
              <a:gdLst>
                <a:gd name="T0" fmla="*/ 0 w 99"/>
                <a:gd name="T1" fmla="*/ 868 h 868"/>
                <a:gd name="T2" fmla="*/ 52 w 99"/>
                <a:gd name="T3" fmla="*/ 662 h 868"/>
                <a:gd name="T4" fmla="*/ 96 w 99"/>
                <a:gd name="T5" fmla="*/ 452 h 868"/>
                <a:gd name="T6" fmla="*/ 73 w 99"/>
                <a:gd name="T7" fmla="*/ 279 h 868"/>
                <a:gd name="T8" fmla="*/ 21 w 99"/>
                <a:gd name="T9" fmla="*/ 0 h 868"/>
                <a:gd name="T10" fmla="*/ 0 60000 65536"/>
                <a:gd name="T11" fmla="*/ 0 60000 65536"/>
                <a:gd name="T12" fmla="*/ 0 60000 65536"/>
                <a:gd name="T13" fmla="*/ 0 60000 65536"/>
                <a:gd name="T14" fmla="*/ 0 60000 65536"/>
                <a:gd name="T15" fmla="*/ 0 w 99"/>
                <a:gd name="T16" fmla="*/ 0 h 868"/>
                <a:gd name="T17" fmla="*/ 99 w 99"/>
                <a:gd name="T18" fmla="*/ 868 h 868"/>
              </a:gdLst>
              <a:ahLst/>
              <a:cxnLst>
                <a:cxn ang="T10">
                  <a:pos x="T0" y="T1"/>
                </a:cxn>
                <a:cxn ang="T11">
                  <a:pos x="T2" y="T3"/>
                </a:cxn>
                <a:cxn ang="T12">
                  <a:pos x="T4" y="T5"/>
                </a:cxn>
                <a:cxn ang="T13">
                  <a:pos x="T6" y="T7"/>
                </a:cxn>
                <a:cxn ang="T14">
                  <a:pos x="T8" y="T9"/>
                </a:cxn>
              </a:cxnLst>
              <a:rect l="T15" t="T16" r="T17" b="T18"/>
              <a:pathLst>
                <a:path w="99" h="868">
                  <a:moveTo>
                    <a:pt x="0" y="868"/>
                  </a:moveTo>
                  <a:cubicBezTo>
                    <a:pt x="9" y="836"/>
                    <a:pt x="36" y="731"/>
                    <a:pt x="52" y="662"/>
                  </a:cubicBezTo>
                  <a:cubicBezTo>
                    <a:pt x="68" y="593"/>
                    <a:pt x="93" y="516"/>
                    <a:pt x="96" y="452"/>
                  </a:cubicBezTo>
                  <a:cubicBezTo>
                    <a:pt x="99" y="388"/>
                    <a:pt x="86" y="354"/>
                    <a:pt x="73" y="279"/>
                  </a:cubicBezTo>
                  <a:cubicBezTo>
                    <a:pt x="60" y="204"/>
                    <a:pt x="32" y="58"/>
                    <a:pt x="21" y="0"/>
                  </a:cubicBezTo>
                </a:path>
              </a:pathLst>
            </a:custGeom>
            <a:noFill/>
            <a:ln w="127000">
              <a:solidFill>
                <a:srgbClr val="800000"/>
              </a:solidFill>
              <a:round/>
              <a:headEnd/>
              <a:tailEnd/>
            </a:ln>
          </p:spPr>
          <p:txBody>
            <a:bodyPr wrap="none" anchor="ctr"/>
            <a:lstStyle/>
            <a:p>
              <a:endParaRPr lang="zh-CN" altLang="en-US"/>
            </a:p>
          </p:txBody>
        </p:sp>
        <p:sp>
          <p:nvSpPr>
            <p:cNvPr id="45" name="Oval 13"/>
            <p:cNvSpPr>
              <a:spLocks noChangeAspect="1" noChangeArrowheads="1"/>
            </p:cNvSpPr>
            <p:nvPr/>
          </p:nvSpPr>
          <p:spPr bwMode="auto">
            <a:xfrm rot="21387259">
              <a:off x="5119091" y="4048969"/>
              <a:ext cx="147047" cy="144181"/>
            </a:xfrm>
            <a:prstGeom prst="ellipse">
              <a:avLst/>
            </a:prstGeom>
            <a:solidFill>
              <a:schemeClr val="bg1"/>
            </a:solidFill>
            <a:ln w="28575">
              <a:solidFill>
                <a:srgbClr val="800000"/>
              </a:solidFill>
              <a:round/>
              <a:headEnd/>
              <a:tailEnd/>
            </a:ln>
          </p:spPr>
          <p:txBody>
            <a:bodyPr wrap="none" anchor="ctr"/>
            <a:lstStyle/>
            <a:p>
              <a:endParaRPr lang="zh-CN" altLang="en-US"/>
            </a:p>
          </p:txBody>
        </p:sp>
      </p:grpSp>
      <p:grpSp>
        <p:nvGrpSpPr>
          <p:cNvPr id="5" name="组合 52"/>
          <p:cNvGrpSpPr/>
          <p:nvPr/>
        </p:nvGrpSpPr>
        <p:grpSpPr>
          <a:xfrm rot="5560505">
            <a:off x="4690463" y="601597"/>
            <a:ext cx="345994" cy="2118021"/>
            <a:chOff x="5119091" y="601597"/>
            <a:chExt cx="345994" cy="2118021"/>
          </a:xfrm>
        </p:grpSpPr>
        <p:sp>
          <p:nvSpPr>
            <p:cNvPr id="37" name="Freeform 5"/>
            <p:cNvSpPr>
              <a:spLocks noChangeAspect="1"/>
            </p:cNvSpPr>
            <p:nvPr/>
          </p:nvSpPr>
          <p:spPr bwMode="auto">
            <a:xfrm>
              <a:off x="5300738" y="2003038"/>
              <a:ext cx="164347" cy="716580"/>
            </a:xfrm>
            <a:custGeom>
              <a:avLst/>
              <a:gdLst>
                <a:gd name="T0" fmla="*/ 83 w 114"/>
                <a:gd name="T1" fmla="*/ 497 h 497"/>
                <a:gd name="T2" fmla="*/ 52 w 114"/>
                <a:gd name="T3" fmla="*/ 373 h 497"/>
                <a:gd name="T4" fmla="*/ 3 w 114"/>
                <a:gd name="T5" fmla="*/ 219 h 497"/>
                <a:gd name="T6" fmla="*/ 72 w 114"/>
                <a:gd name="T7" fmla="*/ 114 h 497"/>
                <a:gd name="T8" fmla="*/ 114 w 114"/>
                <a:gd name="T9" fmla="*/ 0 h 497"/>
                <a:gd name="T10" fmla="*/ 0 60000 65536"/>
                <a:gd name="T11" fmla="*/ 0 60000 65536"/>
                <a:gd name="T12" fmla="*/ 0 60000 65536"/>
                <a:gd name="T13" fmla="*/ 0 60000 65536"/>
                <a:gd name="T14" fmla="*/ 0 60000 65536"/>
                <a:gd name="T15" fmla="*/ 0 w 114"/>
                <a:gd name="T16" fmla="*/ 0 h 497"/>
                <a:gd name="T17" fmla="*/ 114 w 114"/>
                <a:gd name="T18" fmla="*/ 497 h 497"/>
              </a:gdLst>
              <a:ahLst/>
              <a:cxnLst>
                <a:cxn ang="T10">
                  <a:pos x="T0" y="T1"/>
                </a:cxn>
                <a:cxn ang="T11">
                  <a:pos x="T2" y="T3"/>
                </a:cxn>
                <a:cxn ang="T12">
                  <a:pos x="T4" y="T5"/>
                </a:cxn>
                <a:cxn ang="T13">
                  <a:pos x="T6" y="T7"/>
                </a:cxn>
                <a:cxn ang="T14">
                  <a:pos x="T8" y="T9"/>
                </a:cxn>
              </a:cxnLst>
              <a:rect l="T15" t="T16" r="T17" b="T18"/>
              <a:pathLst>
                <a:path w="114" h="497">
                  <a:moveTo>
                    <a:pt x="83" y="497"/>
                  </a:moveTo>
                  <a:cubicBezTo>
                    <a:pt x="80" y="476"/>
                    <a:pt x="65" y="419"/>
                    <a:pt x="52" y="373"/>
                  </a:cubicBezTo>
                  <a:cubicBezTo>
                    <a:pt x="39" y="327"/>
                    <a:pt x="0" y="262"/>
                    <a:pt x="3" y="219"/>
                  </a:cubicBezTo>
                  <a:cubicBezTo>
                    <a:pt x="6" y="176"/>
                    <a:pt x="54" y="150"/>
                    <a:pt x="72" y="114"/>
                  </a:cubicBezTo>
                  <a:cubicBezTo>
                    <a:pt x="90" y="78"/>
                    <a:pt x="105" y="24"/>
                    <a:pt x="114" y="0"/>
                  </a:cubicBezTo>
                </a:path>
              </a:pathLst>
            </a:custGeom>
            <a:noFill/>
            <a:ln w="127000">
              <a:solidFill>
                <a:srgbClr val="800000"/>
              </a:solidFill>
              <a:round/>
              <a:headEnd/>
              <a:tailEnd/>
            </a:ln>
          </p:spPr>
          <p:txBody>
            <a:bodyPr wrap="none" anchor="ctr"/>
            <a:lstStyle/>
            <a:p>
              <a:endParaRPr lang="zh-CN" altLang="en-US"/>
            </a:p>
          </p:txBody>
        </p:sp>
        <p:sp>
          <p:nvSpPr>
            <p:cNvPr id="38" name="Freeform 6"/>
            <p:cNvSpPr>
              <a:spLocks noChangeAspect="1"/>
            </p:cNvSpPr>
            <p:nvPr/>
          </p:nvSpPr>
          <p:spPr bwMode="auto">
            <a:xfrm>
              <a:off x="5142157" y="1974202"/>
              <a:ext cx="93707" cy="729557"/>
            </a:xfrm>
            <a:custGeom>
              <a:avLst/>
              <a:gdLst>
                <a:gd name="T0" fmla="*/ 17 w 65"/>
                <a:gd name="T1" fmla="*/ 506 h 506"/>
                <a:gd name="T2" fmla="*/ 38 w 65"/>
                <a:gd name="T3" fmla="*/ 362 h 506"/>
                <a:gd name="T4" fmla="*/ 60 w 65"/>
                <a:gd name="T5" fmla="*/ 216 h 506"/>
                <a:gd name="T6" fmla="*/ 7 w 65"/>
                <a:gd name="T7" fmla="*/ 103 h 506"/>
                <a:gd name="T8" fmla="*/ 17 w 65"/>
                <a:gd name="T9" fmla="*/ 0 h 506"/>
                <a:gd name="T10" fmla="*/ 0 60000 65536"/>
                <a:gd name="T11" fmla="*/ 0 60000 65536"/>
                <a:gd name="T12" fmla="*/ 0 60000 65536"/>
                <a:gd name="T13" fmla="*/ 0 60000 65536"/>
                <a:gd name="T14" fmla="*/ 0 60000 65536"/>
                <a:gd name="T15" fmla="*/ 0 w 65"/>
                <a:gd name="T16" fmla="*/ 0 h 506"/>
                <a:gd name="T17" fmla="*/ 65 w 65"/>
                <a:gd name="T18" fmla="*/ 506 h 506"/>
              </a:gdLst>
              <a:ahLst/>
              <a:cxnLst>
                <a:cxn ang="T10">
                  <a:pos x="T0" y="T1"/>
                </a:cxn>
                <a:cxn ang="T11">
                  <a:pos x="T2" y="T3"/>
                </a:cxn>
                <a:cxn ang="T12">
                  <a:pos x="T4" y="T5"/>
                </a:cxn>
                <a:cxn ang="T13">
                  <a:pos x="T6" y="T7"/>
                </a:cxn>
                <a:cxn ang="T14">
                  <a:pos x="T8" y="T9"/>
                </a:cxn>
              </a:cxnLst>
              <a:rect l="T15" t="T16" r="T17" b="T18"/>
              <a:pathLst>
                <a:path w="65" h="506">
                  <a:moveTo>
                    <a:pt x="17" y="506"/>
                  </a:moveTo>
                  <a:cubicBezTo>
                    <a:pt x="24" y="484"/>
                    <a:pt x="31" y="410"/>
                    <a:pt x="38" y="362"/>
                  </a:cubicBezTo>
                  <a:cubicBezTo>
                    <a:pt x="45" y="314"/>
                    <a:pt x="65" y="259"/>
                    <a:pt x="60" y="216"/>
                  </a:cubicBezTo>
                  <a:cubicBezTo>
                    <a:pt x="55" y="173"/>
                    <a:pt x="14" y="139"/>
                    <a:pt x="7" y="103"/>
                  </a:cubicBezTo>
                  <a:cubicBezTo>
                    <a:pt x="0" y="67"/>
                    <a:pt x="15" y="21"/>
                    <a:pt x="17" y="0"/>
                  </a:cubicBezTo>
                </a:path>
              </a:pathLst>
            </a:custGeom>
            <a:noFill/>
            <a:ln w="127000">
              <a:solidFill>
                <a:srgbClr val="800000"/>
              </a:solidFill>
              <a:round/>
              <a:headEnd/>
              <a:tailEnd/>
            </a:ln>
          </p:spPr>
          <p:txBody>
            <a:bodyPr wrap="none" anchor="ctr"/>
            <a:lstStyle/>
            <a:p>
              <a:endParaRPr lang="zh-CN" altLang="en-US"/>
            </a:p>
          </p:txBody>
        </p:sp>
        <p:sp>
          <p:nvSpPr>
            <p:cNvPr id="39" name="Oval 7"/>
            <p:cNvSpPr>
              <a:spLocks noChangeAspect="1" noChangeArrowheads="1"/>
            </p:cNvSpPr>
            <p:nvPr/>
          </p:nvSpPr>
          <p:spPr bwMode="auto">
            <a:xfrm rot="35310">
              <a:off x="5188290" y="2249588"/>
              <a:ext cx="129748" cy="125438"/>
            </a:xfrm>
            <a:prstGeom prst="ellipse">
              <a:avLst/>
            </a:prstGeom>
            <a:solidFill>
              <a:schemeClr val="bg1"/>
            </a:solidFill>
            <a:ln w="28575">
              <a:solidFill>
                <a:srgbClr val="800000"/>
              </a:solidFill>
              <a:round/>
              <a:headEnd/>
              <a:tailEnd/>
            </a:ln>
          </p:spPr>
          <p:txBody>
            <a:bodyPr wrap="none" anchor="ctr"/>
            <a:lstStyle/>
            <a:p>
              <a:endParaRPr lang="zh-CN" altLang="en-US"/>
            </a:p>
          </p:txBody>
        </p:sp>
        <p:sp>
          <p:nvSpPr>
            <p:cNvPr id="46" name="Freeform 14"/>
            <p:cNvSpPr>
              <a:spLocks noChangeAspect="1"/>
            </p:cNvSpPr>
            <p:nvPr/>
          </p:nvSpPr>
          <p:spPr bwMode="auto">
            <a:xfrm>
              <a:off x="5251722" y="601597"/>
              <a:ext cx="198946" cy="1177960"/>
            </a:xfrm>
            <a:custGeom>
              <a:avLst/>
              <a:gdLst>
                <a:gd name="T0" fmla="*/ 135 w 138"/>
                <a:gd name="T1" fmla="*/ 817 h 817"/>
                <a:gd name="T2" fmla="*/ 73 w 138"/>
                <a:gd name="T3" fmla="*/ 590 h 817"/>
                <a:gd name="T4" fmla="*/ 2 w 138"/>
                <a:gd name="T5" fmla="*/ 394 h 817"/>
                <a:gd name="T6" fmla="*/ 84 w 138"/>
                <a:gd name="T7" fmla="*/ 217 h 817"/>
                <a:gd name="T8" fmla="*/ 138 w 138"/>
                <a:gd name="T9" fmla="*/ 0 h 817"/>
                <a:gd name="T10" fmla="*/ 0 60000 65536"/>
                <a:gd name="T11" fmla="*/ 0 60000 65536"/>
                <a:gd name="T12" fmla="*/ 0 60000 65536"/>
                <a:gd name="T13" fmla="*/ 0 60000 65536"/>
                <a:gd name="T14" fmla="*/ 0 60000 65536"/>
                <a:gd name="T15" fmla="*/ 0 w 138"/>
                <a:gd name="T16" fmla="*/ 0 h 817"/>
                <a:gd name="T17" fmla="*/ 138 w 138"/>
                <a:gd name="T18" fmla="*/ 817 h 817"/>
              </a:gdLst>
              <a:ahLst/>
              <a:cxnLst>
                <a:cxn ang="T10">
                  <a:pos x="T0" y="T1"/>
                </a:cxn>
                <a:cxn ang="T11">
                  <a:pos x="T2" y="T3"/>
                </a:cxn>
                <a:cxn ang="T12">
                  <a:pos x="T4" y="T5"/>
                </a:cxn>
                <a:cxn ang="T13">
                  <a:pos x="T6" y="T7"/>
                </a:cxn>
                <a:cxn ang="T14">
                  <a:pos x="T8" y="T9"/>
                </a:cxn>
              </a:cxnLst>
              <a:rect l="T15" t="T16" r="T17" b="T18"/>
              <a:pathLst>
                <a:path w="138" h="817">
                  <a:moveTo>
                    <a:pt x="135" y="817"/>
                  </a:moveTo>
                  <a:cubicBezTo>
                    <a:pt x="125" y="779"/>
                    <a:pt x="95" y="660"/>
                    <a:pt x="73" y="590"/>
                  </a:cubicBezTo>
                  <a:cubicBezTo>
                    <a:pt x="51" y="520"/>
                    <a:pt x="0" y="456"/>
                    <a:pt x="2" y="394"/>
                  </a:cubicBezTo>
                  <a:cubicBezTo>
                    <a:pt x="4" y="332"/>
                    <a:pt x="61" y="283"/>
                    <a:pt x="84" y="217"/>
                  </a:cubicBezTo>
                  <a:cubicBezTo>
                    <a:pt x="107" y="151"/>
                    <a:pt x="127" y="45"/>
                    <a:pt x="138" y="0"/>
                  </a:cubicBezTo>
                </a:path>
              </a:pathLst>
            </a:custGeom>
            <a:solidFill>
              <a:srgbClr val="9BC2C9"/>
            </a:solidFill>
            <a:ln w="127000">
              <a:solidFill>
                <a:schemeClr val="bg1"/>
              </a:solidFill>
              <a:round/>
              <a:headEnd/>
              <a:tailEnd/>
            </a:ln>
          </p:spPr>
          <p:txBody>
            <a:bodyPr wrap="none" anchor="ctr"/>
            <a:lstStyle/>
            <a:p>
              <a:endParaRPr lang="zh-CN" altLang="en-US"/>
            </a:p>
          </p:txBody>
        </p:sp>
        <p:sp>
          <p:nvSpPr>
            <p:cNvPr id="47" name="Freeform 15"/>
            <p:cNvSpPr>
              <a:spLocks noChangeAspect="1"/>
            </p:cNvSpPr>
            <p:nvPr/>
          </p:nvSpPr>
          <p:spPr bwMode="auto">
            <a:xfrm>
              <a:off x="5119091" y="601597"/>
              <a:ext cx="80732" cy="1163542"/>
            </a:xfrm>
            <a:custGeom>
              <a:avLst/>
              <a:gdLst>
                <a:gd name="T0" fmla="*/ 0 w 56"/>
                <a:gd name="T1" fmla="*/ 807 h 807"/>
                <a:gd name="T2" fmla="*/ 10 w 56"/>
                <a:gd name="T3" fmla="*/ 548 h 807"/>
                <a:gd name="T4" fmla="*/ 54 w 56"/>
                <a:gd name="T5" fmla="*/ 381 h 807"/>
                <a:gd name="T6" fmla="*/ 20 w 56"/>
                <a:gd name="T7" fmla="*/ 217 h 807"/>
                <a:gd name="T8" fmla="*/ 10 w 56"/>
                <a:gd name="T9" fmla="*/ 0 h 807"/>
                <a:gd name="T10" fmla="*/ 0 60000 65536"/>
                <a:gd name="T11" fmla="*/ 0 60000 65536"/>
                <a:gd name="T12" fmla="*/ 0 60000 65536"/>
                <a:gd name="T13" fmla="*/ 0 60000 65536"/>
                <a:gd name="T14" fmla="*/ 0 60000 65536"/>
                <a:gd name="T15" fmla="*/ 0 w 56"/>
                <a:gd name="T16" fmla="*/ 0 h 807"/>
                <a:gd name="T17" fmla="*/ 56 w 56"/>
                <a:gd name="T18" fmla="*/ 807 h 807"/>
              </a:gdLst>
              <a:ahLst/>
              <a:cxnLst>
                <a:cxn ang="T10">
                  <a:pos x="T0" y="T1"/>
                </a:cxn>
                <a:cxn ang="T11">
                  <a:pos x="T2" y="T3"/>
                </a:cxn>
                <a:cxn ang="T12">
                  <a:pos x="T4" y="T5"/>
                </a:cxn>
                <a:cxn ang="T13">
                  <a:pos x="T6" y="T7"/>
                </a:cxn>
                <a:cxn ang="T14">
                  <a:pos x="T8" y="T9"/>
                </a:cxn>
              </a:cxnLst>
              <a:rect l="T15" t="T16" r="T17" b="T18"/>
              <a:pathLst>
                <a:path w="56" h="807">
                  <a:moveTo>
                    <a:pt x="0" y="807"/>
                  </a:moveTo>
                  <a:cubicBezTo>
                    <a:pt x="2" y="764"/>
                    <a:pt x="1" y="619"/>
                    <a:pt x="10" y="548"/>
                  </a:cubicBezTo>
                  <a:cubicBezTo>
                    <a:pt x="19" y="477"/>
                    <a:pt x="52" y="436"/>
                    <a:pt x="54" y="381"/>
                  </a:cubicBezTo>
                  <a:cubicBezTo>
                    <a:pt x="56" y="326"/>
                    <a:pt x="27" y="280"/>
                    <a:pt x="20" y="217"/>
                  </a:cubicBezTo>
                  <a:cubicBezTo>
                    <a:pt x="13" y="154"/>
                    <a:pt x="12" y="45"/>
                    <a:pt x="10" y="0"/>
                  </a:cubicBezTo>
                </a:path>
              </a:pathLst>
            </a:custGeom>
            <a:solidFill>
              <a:srgbClr val="9BC2C9"/>
            </a:solidFill>
            <a:ln w="127000">
              <a:solidFill>
                <a:schemeClr val="bg1"/>
              </a:solidFill>
              <a:round/>
              <a:headEnd/>
              <a:tailEnd/>
            </a:ln>
          </p:spPr>
          <p:txBody>
            <a:bodyPr wrap="none" anchor="ctr"/>
            <a:lstStyle/>
            <a:p>
              <a:endParaRPr lang="zh-CN" altLang="en-US"/>
            </a:p>
          </p:txBody>
        </p:sp>
        <p:sp>
          <p:nvSpPr>
            <p:cNvPr id="48" name="Oval 16"/>
            <p:cNvSpPr>
              <a:spLocks noChangeAspect="1" noChangeArrowheads="1"/>
            </p:cNvSpPr>
            <p:nvPr/>
          </p:nvSpPr>
          <p:spPr bwMode="auto">
            <a:xfrm rot="21454485">
              <a:off x="5169548" y="1093255"/>
              <a:ext cx="154255" cy="145623"/>
            </a:xfrm>
            <a:prstGeom prst="ellipse">
              <a:avLst/>
            </a:prstGeom>
            <a:solidFill>
              <a:srgbClr val="9BC2C9"/>
            </a:solidFill>
            <a:ln w="28575">
              <a:solidFill>
                <a:schemeClr val="bg1"/>
              </a:solidFill>
              <a:round/>
              <a:headEnd/>
              <a:tailEnd/>
            </a:ln>
          </p:spPr>
          <p:txBody>
            <a:bodyPr wrap="none" anchor="ctr"/>
            <a:lstStyle/>
            <a:p>
              <a:endParaRPr lang="zh-CN" altLang="en-US"/>
            </a:p>
          </p:txBody>
        </p:sp>
      </p:grpSp>
      <p:sp>
        <p:nvSpPr>
          <p:cNvPr id="54" name="Oval 2"/>
          <p:cNvSpPr>
            <a:spLocks noChangeAspect="1" noChangeArrowheads="1"/>
          </p:cNvSpPr>
          <p:nvPr/>
        </p:nvSpPr>
        <p:spPr bwMode="auto">
          <a:xfrm rot="2388201">
            <a:off x="6745336" y="-23839"/>
            <a:ext cx="1357313" cy="1951038"/>
          </a:xfrm>
          <a:prstGeom prst="ellipse">
            <a:avLst/>
          </a:prstGeom>
          <a:solidFill>
            <a:srgbClr val="9BC2C9"/>
          </a:solidFill>
          <a:ln w="9525">
            <a:noFill/>
            <a:round/>
            <a:headEnd/>
            <a:tailEnd/>
          </a:ln>
        </p:spPr>
        <p:txBody>
          <a:bodyPr wrap="none" anchor="ctr"/>
          <a:lstStyle/>
          <a:p>
            <a:endParaRPr lang="zh-CN" altLang="en-US"/>
          </a:p>
        </p:txBody>
      </p:sp>
      <p:sp>
        <p:nvSpPr>
          <p:cNvPr id="55" name="Freeform 3"/>
          <p:cNvSpPr>
            <a:spLocks noChangeAspect="1"/>
          </p:cNvSpPr>
          <p:nvPr/>
        </p:nvSpPr>
        <p:spPr bwMode="auto">
          <a:xfrm rot="1134262">
            <a:off x="7345851" y="736574"/>
            <a:ext cx="346075" cy="750887"/>
          </a:xfrm>
          <a:custGeom>
            <a:avLst/>
            <a:gdLst>
              <a:gd name="T0" fmla="*/ 0 w 248"/>
              <a:gd name="T1" fmla="*/ 2147483647 h 537"/>
              <a:gd name="T2" fmla="*/ 2147483647 w 248"/>
              <a:gd name="T3" fmla="*/ 2147483647 h 537"/>
              <a:gd name="T4" fmla="*/ 2147483647 w 248"/>
              <a:gd name="T5" fmla="*/ 2147483647 h 537"/>
              <a:gd name="T6" fmla="*/ 2147483647 w 248"/>
              <a:gd name="T7" fmla="*/ 2147483647 h 537"/>
              <a:gd name="T8" fmla="*/ 2147483647 w 248"/>
              <a:gd name="T9" fmla="*/ 0 h 537"/>
              <a:gd name="T10" fmla="*/ 0 60000 65536"/>
              <a:gd name="T11" fmla="*/ 0 60000 65536"/>
              <a:gd name="T12" fmla="*/ 0 60000 65536"/>
              <a:gd name="T13" fmla="*/ 0 60000 65536"/>
              <a:gd name="T14" fmla="*/ 0 60000 65536"/>
              <a:gd name="T15" fmla="*/ 0 w 248"/>
              <a:gd name="T16" fmla="*/ 0 h 537"/>
              <a:gd name="T17" fmla="*/ 248 w 248"/>
              <a:gd name="T18" fmla="*/ 537 h 537"/>
            </a:gdLst>
            <a:ahLst/>
            <a:cxnLst>
              <a:cxn ang="T10">
                <a:pos x="T0" y="T1"/>
              </a:cxn>
              <a:cxn ang="T11">
                <a:pos x="T2" y="T3"/>
              </a:cxn>
              <a:cxn ang="T12">
                <a:pos x="T4" y="T5"/>
              </a:cxn>
              <a:cxn ang="T13">
                <a:pos x="T6" y="T7"/>
              </a:cxn>
              <a:cxn ang="T14">
                <a:pos x="T8" y="T9"/>
              </a:cxn>
            </a:cxnLst>
            <a:rect l="T15" t="T16" r="T17" b="T18"/>
            <a:pathLst>
              <a:path w="248" h="537">
                <a:moveTo>
                  <a:pt x="0" y="537"/>
                </a:moveTo>
                <a:cubicBezTo>
                  <a:pt x="7" y="517"/>
                  <a:pt x="38" y="456"/>
                  <a:pt x="62" y="413"/>
                </a:cubicBezTo>
                <a:cubicBezTo>
                  <a:pt x="86" y="370"/>
                  <a:pt x="128" y="325"/>
                  <a:pt x="145" y="279"/>
                </a:cubicBezTo>
                <a:cubicBezTo>
                  <a:pt x="162" y="233"/>
                  <a:pt x="148" y="181"/>
                  <a:pt x="165" y="134"/>
                </a:cubicBezTo>
                <a:cubicBezTo>
                  <a:pt x="182" y="87"/>
                  <a:pt x="231" y="28"/>
                  <a:pt x="248" y="0"/>
                </a:cubicBezTo>
              </a:path>
            </a:pathLst>
          </a:custGeom>
          <a:noFill/>
          <a:ln w="127000">
            <a:solidFill>
              <a:srgbClr val="800000"/>
            </a:solidFill>
            <a:round/>
            <a:headEnd/>
            <a:tailEnd/>
          </a:ln>
        </p:spPr>
        <p:txBody>
          <a:bodyPr wrap="none" anchor="ctr"/>
          <a:lstStyle/>
          <a:p>
            <a:endParaRPr lang="zh-CN" altLang="en-US"/>
          </a:p>
        </p:txBody>
      </p:sp>
      <p:sp>
        <p:nvSpPr>
          <p:cNvPr id="56" name="Oval 4"/>
          <p:cNvSpPr>
            <a:spLocks noChangeAspect="1" noChangeArrowheads="1"/>
          </p:cNvSpPr>
          <p:nvPr/>
        </p:nvSpPr>
        <p:spPr bwMode="auto">
          <a:xfrm rot="35310">
            <a:off x="7498251" y="1060424"/>
            <a:ext cx="125413" cy="122237"/>
          </a:xfrm>
          <a:prstGeom prst="ellipse">
            <a:avLst/>
          </a:prstGeom>
          <a:solidFill>
            <a:schemeClr val="bg1"/>
          </a:solidFill>
          <a:ln w="28575">
            <a:solidFill>
              <a:srgbClr val="800000"/>
            </a:solidFill>
            <a:round/>
            <a:headEnd/>
            <a:tailEnd/>
          </a:ln>
        </p:spPr>
        <p:txBody>
          <a:bodyPr wrap="none" anchor="ctr"/>
          <a:lstStyle/>
          <a:p>
            <a:endParaRPr lang="zh-CN" altLang="en-US"/>
          </a:p>
        </p:txBody>
      </p:sp>
      <p:sp>
        <p:nvSpPr>
          <p:cNvPr id="57" name="Freeform 5"/>
          <p:cNvSpPr>
            <a:spLocks noChangeAspect="1"/>
          </p:cNvSpPr>
          <p:nvPr/>
        </p:nvSpPr>
        <p:spPr bwMode="auto">
          <a:xfrm rot="1078162">
            <a:off x="6964851" y="201586"/>
            <a:ext cx="592138" cy="1285875"/>
          </a:xfrm>
          <a:custGeom>
            <a:avLst/>
            <a:gdLst>
              <a:gd name="T0" fmla="*/ 0 w 424"/>
              <a:gd name="T1" fmla="*/ 2147483647 h 920"/>
              <a:gd name="T2" fmla="*/ 2147483647 w 424"/>
              <a:gd name="T3" fmla="*/ 2147483647 h 920"/>
              <a:gd name="T4" fmla="*/ 2147483647 w 424"/>
              <a:gd name="T5" fmla="*/ 2147483647 h 920"/>
              <a:gd name="T6" fmla="*/ 2147483647 w 424"/>
              <a:gd name="T7" fmla="*/ 2147483647 h 920"/>
              <a:gd name="T8" fmla="*/ 2147483647 w 424"/>
              <a:gd name="T9" fmla="*/ 0 h 920"/>
              <a:gd name="T10" fmla="*/ 0 60000 65536"/>
              <a:gd name="T11" fmla="*/ 0 60000 65536"/>
              <a:gd name="T12" fmla="*/ 0 60000 65536"/>
              <a:gd name="T13" fmla="*/ 0 60000 65536"/>
              <a:gd name="T14" fmla="*/ 0 60000 65536"/>
              <a:gd name="T15" fmla="*/ 0 w 424"/>
              <a:gd name="T16" fmla="*/ 0 h 920"/>
              <a:gd name="T17" fmla="*/ 424 w 424"/>
              <a:gd name="T18" fmla="*/ 920 h 920"/>
            </a:gdLst>
            <a:ahLst/>
            <a:cxnLst>
              <a:cxn ang="T10">
                <a:pos x="T0" y="T1"/>
              </a:cxn>
              <a:cxn ang="T11">
                <a:pos x="T2" y="T3"/>
              </a:cxn>
              <a:cxn ang="T12">
                <a:pos x="T4" y="T5"/>
              </a:cxn>
              <a:cxn ang="T13">
                <a:pos x="T6" y="T7"/>
              </a:cxn>
              <a:cxn ang="T14">
                <a:pos x="T8" y="T9"/>
              </a:cxn>
            </a:cxnLst>
            <a:rect l="T15" t="T16" r="T17" b="T18"/>
            <a:pathLst>
              <a:path w="424" h="920">
                <a:moveTo>
                  <a:pt x="0" y="920"/>
                </a:moveTo>
                <a:cubicBezTo>
                  <a:pt x="19" y="874"/>
                  <a:pt x="90" y="721"/>
                  <a:pt x="124" y="641"/>
                </a:cubicBezTo>
                <a:cubicBezTo>
                  <a:pt x="158" y="561"/>
                  <a:pt x="170" y="505"/>
                  <a:pt x="204" y="440"/>
                </a:cubicBezTo>
                <a:cubicBezTo>
                  <a:pt x="238" y="375"/>
                  <a:pt x="294" y="321"/>
                  <a:pt x="331" y="248"/>
                </a:cubicBezTo>
                <a:cubicBezTo>
                  <a:pt x="368" y="175"/>
                  <a:pt x="405" y="52"/>
                  <a:pt x="424" y="0"/>
                </a:cubicBezTo>
              </a:path>
            </a:pathLst>
          </a:custGeom>
          <a:solidFill>
            <a:srgbClr val="9BC2C9"/>
          </a:solidFill>
          <a:ln w="127000">
            <a:solidFill>
              <a:schemeClr val="bg1"/>
            </a:solidFill>
            <a:round/>
            <a:headEnd/>
            <a:tailEnd/>
          </a:ln>
        </p:spPr>
        <p:txBody>
          <a:bodyPr wrap="none" anchor="ctr"/>
          <a:lstStyle/>
          <a:p>
            <a:endParaRPr lang="zh-CN" altLang="en-US"/>
          </a:p>
        </p:txBody>
      </p:sp>
      <p:sp>
        <p:nvSpPr>
          <p:cNvPr id="58" name="Oval 6"/>
          <p:cNvSpPr>
            <a:spLocks noChangeAspect="1" noChangeArrowheads="1"/>
          </p:cNvSpPr>
          <p:nvPr/>
        </p:nvSpPr>
        <p:spPr bwMode="auto">
          <a:xfrm rot="21454485">
            <a:off x="7212501" y="717524"/>
            <a:ext cx="133350" cy="160337"/>
          </a:xfrm>
          <a:prstGeom prst="ellipse">
            <a:avLst/>
          </a:prstGeom>
          <a:solidFill>
            <a:srgbClr val="9BC2C9"/>
          </a:solidFill>
          <a:ln w="28575">
            <a:solidFill>
              <a:schemeClr val="bg1"/>
            </a:solidFill>
            <a:round/>
            <a:headEnd/>
            <a:tailEnd/>
          </a:ln>
        </p:spPr>
        <p:txBody>
          <a:bodyPr wrap="none" anchor="ctr"/>
          <a:lstStyle/>
          <a:p>
            <a:endParaRPr lang="zh-CN" altLang="en-US"/>
          </a:p>
        </p:txBody>
      </p:sp>
      <p:sp>
        <p:nvSpPr>
          <p:cNvPr id="59" name="Freeform 7"/>
          <p:cNvSpPr>
            <a:spLocks/>
          </p:cNvSpPr>
          <p:nvPr/>
        </p:nvSpPr>
        <p:spPr bwMode="auto">
          <a:xfrm>
            <a:off x="8304263" y="-357214"/>
            <a:ext cx="1066800" cy="625475"/>
          </a:xfrm>
          <a:custGeom>
            <a:avLst/>
            <a:gdLst>
              <a:gd name="T0" fmla="*/ 0 w 672"/>
              <a:gd name="T1" fmla="*/ 2147483647 h 394"/>
              <a:gd name="T2" fmla="*/ 2147483647 w 672"/>
              <a:gd name="T3" fmla="*/ 2147483647 h 394"/>
              <a:gd name="T4" fmla="*/ 2147483647 w 672"/>
              <a:gd name="T5" fmla="*/ 2147483647 h 394"/>
              <a:gd name="T6" fmla="*/ 2147483647 w 672"/>
              <a:gd name="T7" fmla="*/ 0 h 394"/>
              <a:gd name="T8" fmla="*/ 0 60000 65536"/>
              <a:gd name="T9" fmla="*/ 0 60000 65536"/>
              <a:gd name="T10" fmla="*/ 0 60000 65536"/>
              <a:gd name="T11" fmla="*/ 0 60000 65536"/>
              <a:gd name="T12" fmla="*/ 0 w 672"/>
              <a:gd name="T13" fmla="*/ 0 h 394"/>
              <a:gd name="T14" fmla="*/ 672 w 672"/>
              <a:gd name="T15" fmla="*/ 394 h 394"/>
            </a:gdLst>
            <a:ahLst/>
            <a:cxnLst>
              <a:cxn ang="T8">
                <a:pos x="T0" y="T1"/>
              </a:cxn>
              <a:cxn ang="T9">
                <a:pos x="T2" y="T3"/>
              </a:cxn>
              <a:cxn ang="T10">
                <a:pos x="T4" y="T5"/>
              </a:cxn>
              <a:cxn ang="T11">
                <a:pos x="T6" y="T7"/>
              </a:cxn>
            </a:cxnLst>
            <a:rect l="T12" t="T13" r="T14" b="T15"/>
            <a:pathLst>
              <a:path w="672" h="394">
                <a:moveTo>
                  <a:pt x="0" y="394"/>
                </a:moveTo>
                <a:cubicBezTo>
                  <a:pt x="30" y="372"/>
                  <a:pt x="121" y="318"/>
                  <a:pt x="181" y="261"/>
                </a:cubicBezTo>
                <a:cubicBezTo>
                  <a:pt x="241" y="204"/>
                  <a:pt x="276" y="92"/>
                  <a:pt x="358" y="49"/>
                </a:cubicBezTo>
                <a:cubicBezTo>
                  <a:pt x="440" y="6"/>
                  <a:pt x="607" y="10"/>
                  <a:pt x="672" y="0"/>
                </a:cubicBezTo>
              </a:path>
            </a:pathLst>
          </a:custGeom>
          <a:noFill/>
          <a:ln w="57150">
            <a:solidFill>
              <a:srgbClr val="9BC2C9"/>
            </a:solidFill>
            <a:round/>
            <a:headEnd/>
            <a:tailEnd/>
          </a:ln>
        </p:spPr>
        <p:txBody>
          <a:bodyPr/>
          <a:lstStyle/>
          <a:p>
            <a:endParaRPr lang="zh-CN" altLang="en-US"/>
          </a:p>
        </p:txBody>
      </p:sp>
      <p:sp>
        <p:nvSpPr>
          <p:cNvPr id="60" name="Oval 8"/>
          <p:cNvSpPr>
            <a:spLocks noChangeAspect="1" noChangeArrowheads="1"/>
          </p:cNvSpPr>
          <p:nvPr/>
        </p:nvSpPr>
        <p:spPr bwMode="auto">
          <a:xfrm rot="2388201">
            <a:off x="6833530" y="1555349"/>
            <a:ext cx="1357313" cy="1951038"/>
          </a:xfrm>
          <a:prstGeom prst="ellipse">
            <a:avLst/>
          </a:prstGeom>
          <a:solidFill>
            <a:srgbClr val="9BC2C9"/>
          </a:solidFill>
          <a:ln w="9525">
            <a:noFill/>
            <a:round/>
            <a:headEnd/>
            <a:tailEnd/>
          </a:ln>
        </p:spPr>
        <p:txBody>
          <a:bodyPr wrap="none" anchor="ctr"/>
          <a:lstStyle/>
          <a:p>
            <a:endParaRPr lang="zh-CN" altLang="en-US"/>
          </a:p>
        </p:txBody>
      </p:sp>
      <p:sp>
        <p:nvSpPr>
          <p:cNvPr id="61" name="Freeform 9"/>
          <p:cNvSpPr>
            <a:spLocks noChangeAspect="1"/>
          </p:cNvSpPr>
          <p:nvPr/>
        </p:nvSpPr>
        <p:spPr bwMode="auto">
          <a:xfrm rot="1134262">
            <a:off x="7497105" y="2315762"/>
            <a:ext cx="346075" cy="750887"/>
          </a:xfrm>
          <a:custGeom>
            <a:avLst/>
            <a:gdLst>
              <a:gd name="T0" fmla="*/ 0 w 248"/>
              <a:gd name="T1" fmla="*/ 2147483647 h 537"/>
              <a:gd name="T2" fmla="*/ 2147483647 w 248"/>
              <a:gd name="T3" fmla="*/ 2147483647 h 537"/>
              <a:gd name="T4" fmla="*/ 2147483647 w 248"/>
              <a:gd name="T5" fmla="*/ 2147483647 h 537"/>
              <a:gd name="T6" fmla="*/ 2147483647 w 248"/>
              <a:gd name="T7" fmla="*/ 2147483647 h 537"/>
              <a:gd name="T8" fmla="*/ 2147483647 w 248"/>
              <a:gd name="T9" fmla="*/ 0 h 537"/>
              <a:gd name="T10" fmla="*/ 0 60000 65536"/>
              <a:gd name="T11" fmla="*/ 0 60000 65536"/>
              <a:gd name="T12" fmla="*/ 0 60000 65536"/>
              <a:gd name="T13" fmla="*/ 0 60000 65536"/>
              <a:gd name="T14" fmla="*/ 0 60000 65536"/>
              <a:gd name="T15" fmla="*/ 0 w 248"/>
              <a:gd name="T16" fmla="*/ 0 h 537"/>
              <a:gd name="T17" fmla="*/ 248 w 248"/>
              <a:gd name="T18" fmla="*/ 537 h 537"/>
            </a:gdLst>
            <a:ahLst/>
            <a:cxnLst>
              <a:cxn ang="T10">
                <a:pos x="T0" y="T1"/>
              </a:cxn>
              <a:cxn ang="T11">
                <a:pos x="T2" y="T3"/>
              </a:cxn>
              <a:cxn ang="T12">
                <a:pos x="T4" y="T5"/>
              </a:cxn>
              <a:cxn ang="T13">
                <a:pos x="T6" y="T7"/>
              </a:cxn>
              <a:cxn ang="T14">
                <a:pos x="T8" y="T9"/>
              </a:cxn>
            </a:cxnLst>
            <a:rect l="T15" t="T16" r="T17" b="T18"/>
            <a:pathLst>
              <a:path w="248" h="537">
                <a:moveTo>
                  <a:pt x="0" y="537"/>
                </a:moveTo>
                <a:cubicBezTo>
                  <a:pt x="7" y="517"/>
                  <a:pt x="38" y="456"/>
                  <a:pt x="62" y="413"/>
                </a:cubicBezTo>
                <a:cubicBezTo>
                  <a:pt x="86" y="370"/>
                  <a:pt x="128" y="325"/>
                  <a:pt x="145" y="279"/>
                </a:cubicBezTo>
                <a:cubicBezTo>
                  <a:pt x="162" y="233"/>
                  <a:pt x="148" y="181"/>
                  <a:pt x="165" y="134"/>
                </a:cubicBezTo>
                <a:cubicBezTo>
                  <a:pt x="182" y="87"/>
                  <a:pt x="231" y="28"/>
                  <a:pt x="248" y="0"/>
                </a:cubicBezTo>
              </a:path>
            </a:pathLst>
          </a:custGeom>
          <a:noFill/>
          <a:ln w="127000">
            <a:solidFill>
              <a:srgbClr val="800000"/>
            </a:solidFill>
            <a:round/>
            <a:headEnd/>
            <a:tailEnd/>
          </a:ln>
        </p:spPr>
        <p:txBody>
          <a:bodyPr wrap="none" anchor="ctr"/>
          <a:lstStyle/>
          <a:p>
            <a:endParaRPr lang="zh-CN" altLang="en-US"/>
          </a:p>
        </p:txBody>
      </p:sp>
      <p:sp>
        <p:nvSpPr>
          <p:cNvPr id="62" name="Oval 10"/>
          <p:cNvSpPr>
            <a:spLocks noChangeAspect="1" noChangeArrowheads="1"/>
          </p:cNvSpPr>
          <p:nvPr/>
        </p:nvSpPr>
        <p:spPr bwMode="auto">
          <a:xfrm rot="35310">
            <a:off x="7649505" y="2639612"/>
            <a:ext cx="125413" cy="122237"/>
          </a:xfrm>
          <a:prstGeom prst="ellipse">
            <a:avLst/>
          </a:prstGeom>
          <a:solidFill>
            <a:schemeClr val="bg1"/>
          </a:solidFill>
          <a:ln w="28575">
            <a:solidFill>
              <a:srgbClr val="800000"/>
            </a:solidFill>
            <a:round/>
            <a:headEnd/>
            <a:tailEnd/>
          </a:ln>
        </p:spPr>
        <p:txBody>
          <a:bodyPr wrap="none" anchor="ctr"/>
          <a:lstStyle/>
          <a:p>
            <a:endParaRPr lang="zh-CN" altLang="en-US"/>
          </a:p>
        </p:txBody>
      </p:sp>
      <p:sp>
        <p:nvSpPr>
          <p:cNvPr id="63" name="Freeform 11"/>
          <p:cNvSpPr>
            <a:spLocks noChangeAspect="1"/>
          </p:cNvSpPr>
          <p:nvPr/>
        </p:nvSpPr>
        <p:spPr bwMode="auto">
          <a:xfrm rot="1078162">
            <a:off x="7116105" y="1780774"/>
            <a:ext cx="592138" cy="1285875"/>
          </a:xfrm>
          <a:custGeom>
            <a:avLst/>
            <a:gdLst>
              <a:gd name="T0" fmla="*/ 0 w 424"/>
              <a:gd name="T1" fmla="*/ 2147483647 h 920"/>
              <a:gd name="T2" fmla="*/ 2147483647 w 424"/>
              <a:gd name="T3" fmla="*/ 2147483647 h 920"/>
              <a:gd name="T4" fmla="*/ 2147483647 w 424"/>
              <a:gd name="T5" fmla="*/ 2147483647 h 920"/>
              <a:gd name="T6" fmla="*/ 2147483647 w 424"/>
              <a:gd name="T7" fmla="*/ 2147483647 h 920"/>
              <a:gd name="T8" fmla="*/ 2147483647 w 424"/>
              <a:gd name="T9" fmla="*/ 0 h 920"/>
              <a:gd name="T10" fmla="*/ 0 60000 65536"/>
              <a:gd name="T11" fmla="*/ 0 60000 65536"/>
              <a:gd name="T12" fmla="*/ 0 60000 65536"/>
              <a:gd name="T13" fmla="*/ 0 60000 65536"/>
              <a:gd name="T14" fmla="*/ 0 60000 65536"/>
              <a:gd name="T15" fmla="*/ 0 w 424"/>
              <a:gd name="T16" fmla="*/ 0 h 920"/>
              <a:gd name="T17" fmla="*/ 424 w 424"/>
              <a:gd name="T18" fmla="*/ 920 h 920"/>
            </a:gdLst>
            <a:ahLst/>
            <a:cxnLst>
              <a:cxn ang="T10">
                <a:pos x="T0" y="T1"/>
              </a:cxn>
              <a:cxn ang="T11">
                <a:pos x="T2" y="T3"/>
              </a:cxn>
              <a:cxn ang="T12">
                <a:pos x="T4" y="T5"/>
              </a:cxn>
              <a:cxn ang="T13">
                <a:pos x="T6" y="T7"/>
              </a:cxn>
              <a:cxn ang="T14">
                <a:pos x="T8" y="T9"/>
              </a:cxn>
            </a:cxnLst>
            <a:rect l="T15" t="T16" r="T17" b="T18"/>
            <a:pathLst>
              <a:path w="424" h="920">
                <a:moveTo>
                  <a:pt x="0" y="920"/>
                </a:moveTo>
                <a:cubicBezTo>
                  <a:pt x="19" y="874"/>
                  <a:pt x="90" y="721"/>
                  <a:pt x="124" y="641"/>
                </a:cubicBezTo>
                <a:cubicBezTo>
                  <a:pt x="158" y="561"/>
                  <a:pt x="170" y="505"/>
                  <a:pt x="204" y="440"/>
                </a:cubicBezTo>
                <a:cubicBezTo>
                  <a:pt x="238" y="375"/>
                  <a:pt x="294" y="321"/>
                  <a:pt x="331" y="248"/>
                </a:cubicBezTo>
                <a:cubicBezTo>
                  <a:pt x="368" y="175"/>
                  <a:pt x="405" y="52"/>
                  <a:pt x="424" y="0"/>
                </a:cubicBezTo>
              </a:path>
            </a:pathLst>
          </a:custGeom>
          <a:solidFill>
            <a:srgbClr val="9BC2C9"/>
          </a:solidFill>
          <a:ln w="127000">
            <a:solidFill>
              <a:schemeClr val="bg1"/>
            </a:solidFill>
            <a:round/>
            <a:headEnd/>
            <a:tailEnd/>
          </a:ln>
        </p:spPr>
        <p:txBody>
          <a:bodyPr wrap="none" anchor="ctr"/>
          <a:lstStyle/>
          <a:p>
            <a:endParaRPr lang="zh-CN" altLang="en-US"/>
          </a:p>
        </p:txBody>
      </p:sp>
      <p:sp>
        <p:nvSpPr>
          <p:cNvPr id="64" name="Oval 12"/>
          <p:cNvSpPr>
            <a:spLocks noChangeAspect="1" noChangeArrowheads="1"/>
          </p:cNvSpPr>
          <p:nvPr/>
        </p:nvSpPr>
        <p:spPr bwMode="auto">
          <a:xfrm rot="21454485">
            <a:off x="7363755" y="2296712"/>
            <a:ext cx="133350" cy="160337"/>
          </a:xfrm>
          <a:prstGeom prst="ellipse">
            <a:avLst/>
          </a:prstGeom>
          <a:solidFill>
            <a:srgbClr val="9BC2C9"/>
          </a:solidFill>
          <a:ln w="28575">
            <a:solidFill>
              <a:schemeClr val="bg1"/>
            </a:solidFill>
            <a:round/>
            <a:headEnd/>
            <a:tailEnd/>
          </a:ln>
        </p:spPr>
        <p:txBody>
          <a:bodyPr wrap="none" anchor="ctr"/>
          <a:lstStyle/>
          <a:p>
            <a:endParaRPr lang="zh-CN" altLang="en-US"/>
          </a:p>
        </p:txBody>
      </p:sp>
      <p:sp>
        <p:nvSpPr>
          <p:cNvPr id="65" name="Freeform 13"/>
          <p:cNvSpPr>
            <a:spLocks/>
          </p:cNvSpPr>
          <p:nvPr/>
        </p:nvSpPr>
        <p:spPr bwMode="auto">
          <a:xfrm>
            <a:off x="8106705" y="1221974"/>
            <a:ext cx="1066800" cy="625475"/>
          </a:xfrm>
          <a:custGeom>
            <a:avLst/>
            <a:gdLst>
              <a:gd name="T0" fmla="*/ 0 w 672"/>
              <a:gd name="T1" fmla="*/ 2147483647 h 394"/>
              <a:gd name="T2" fmla="*/ 2147483647 w 672"/>
              <a:gd name="T3" fmla="*/ 2147483647 h 394"/>
              <a:gd name="T4" fmla="*/ 2147483647 w 672"/>
              <a:gd name="T5" fmla="*/ 2147483647 h 394"/>
              <a:gd name="T6" fmla="*/ 2147483647 w 672"/>
              <a:gd name="T7" fmla="*/ 0 h 394"/>
              <a:gd name="T8" fmla="*/ 0 60000 65536"/>
              <a:gd name="T9" fmla="*/ 0 60000 65536"/>
              <a:gd name="T10" fmla="*/ 0 60000 65536"/>
              <a:gd name="T11" fmla="*/ 0 60000 65536"/>
              <a:gd name="T12" fmla="*/ 0 w 672"/>
              <a:gd name="T13" fmla="*/ 0 h 394"/>
              <a:gd name="T14" fmla="*/ 672 w 672"/>
              <a:gd name="T15" fmla="*/ 394 h 394"/>
            </a:gdLst>
            <a:ahLst/>
            <a:cxnLst>
              <a:cxn ang="T8">
                <a:pos x="T0" y="T1"/>
              </a:cxn>
              <a:cxn ang="T9">
                <a:pos x="T2" y="T3"/>
              </a:cxn>
              <a:cxn ang="T10">
                <a:pos x="T4" y="T5"/>
              </a:cxn>
              <a:cxn ang="T11">
                <a:pos x="T6" y="T7"/>
              </a:cxn>
            </a:cxnLst>
            <a:rect l="T12" t="T13" r="T14" b="T15"/>
            <a:pathLst>
              <a:path w="672" h="394">
                <a:moveTo>
                  <a:pt x="0" y="394"/>
                </a:moveTo>
                <a:cubicBezTo>
                  <a:pt x="30" y="372"/>
                  <a:pt x="121" y="318"/>
                  <a:pt x="181" y="261"/>
                </a:cubicBezTo>
                <a:cubicBezTo>
                  <a:pt x="241" y="204"/>
                  <a:pt x="276" y="92"/>
                  <a:pt x="358" y="49"/>
                </a:cubicBezTo>
                <a:cubicBezTo>
                  <a:pt x="440" y="6"/>
                  <a:pt x="607" y="10"/>
                  <a:pt x="672" y="0"/>
                </a:cubicBezTo>
              </a:path>
            </a:pathLst>
          </a:custGeom>
          <a:noFill/>
          <a:ln w="57150">
            <a:solidFill>
              <a:srgbClr val="9BC2C9"/>
            </a:solidFill>
            <a:round/>
            <a:headEnd/>
            <a:tailEnd/>
          </a:ln>
        </p:spPr>
        <p:txBody>
          <a:bodyPr/>
          <a:lstStyle/>
          <a:p>
            <a:endParaRPr lang="zh-CN" altLang="en-US"/>
          </a:p>
        </p:txBody>
      </p:sp>
      <p:sp>
        <p:nvSpPr>
          <p:cNvPr id="66" name="Oval 14"/>
          <p:cNvSpPr>
            <a:spLocks noChangeAspect="1" noChangeArrowheads="1"/>
          </p:cNvSpPr>
          <p:nvPr/>
        </p:nvSpPr>
        <p:spPr bwMode="auto">
          <a:xfrm rot="2388201">
            <a:off x="6682276" y="3365500"/>
            <a:ext cx="1357313" cy="1951038"/>
          </a:xfrm>
          <a:prstGeom prst="ellipse">
            <a:avLst/>
          </a:prstGeom>
          <a:solidFill>
            <a:srgbClr val="9BC2C9"/>
          </a:solidFill>
          <a:ln w="9525">
            <a:noFill/>
            <a:round/>
            <a:headEnd/>
            <a:tailEnd/>
          </a:ln>
        </p:spPr>
        <p:txBody>
          <a:bodyPr wrap="none" anchor="ctr"/>
          <a:lstStyle/>
          <a:p>
            <a:endParaRPr lang="zh-CN" altLang="en-US"/>
          </a:p>
        </p:txBody>
      </p:sp>
      <p:sp>
        <p:nvSpPr>
          <p:cNvPr id="67" name="Freeform 15"/>
          <p:cNvSpPr>
            <a:spLocks noChangeAspect="1"/>
          </p:cNvSpPr>
          <p:nvPr/>
        </p:nvSpPr>
        <p:spPr bwMode="auto">
          <a:xfrm rot="1134262">
            <a:off x="7345851" y="4125913"/>
            <a:ext cx="346075" cy="750887"/>
          </a:xfrm>
          <a:custGeom>
            <a:avLst/>
            <a:gdLst>
              <a:gd name="T0" fmla="*/ 0 w 248"/>
              <a:gd name="T1" fmla="*/ 2147483647 h 537"/>
              <a:gd name="T2" fmla="*/ 2147483647 w 248"/>
              <a:gd name="T3" fmla="*/ 2147483647 h 537"/>
              <a:gd name="T4" fmla="*/ 2147483647 w 248"/>
              <a:gd name="T5" fmla="*/ 2147483647 h 537"/>
              <a:gd name="T6" fmla="*/ 2147483647 w 248"/>
              <a:gd name="T7" fmla="*/ 2147483647 h 537"/>
              <a:gd name="T8" fmla="*/ 2147483647 w 248"/>
              <a:gd name="T9" fmla="*/ 0 h 537"/>
              <a:gd name="T10" fmla="*/ 0 60000 65536"/>
              <a:gd name="T11" fmla="*/ 0 60000 65536"/>
              <a:gd name="T12" fmla="*/ 0 60000 65536"/>
              <a:gd name="T13" fmla="*/ 0 60000 65536"/>
              <a:gd name="T14" fmla="*/ 0 60000 65536"/>
              <a:gd name="T15" fmla="*/ 0 w 248"/>
              <a:gd name="T16" fmla="*/ 0 h 537"/>
              <a:gd name="T17" fmla="*/ 248 w 248"/>
              <a:gd name="T18" fmla="*/ 537 h 537"/>
            </a:gdLst>
            <a:ahLst/>
            <a:cxnLst>
              <a:cxn ang="T10">
                <a:pos x="T0" y="T1"/>
              </a:cxn>
              <a:cxn ang="T11">
                <a:pos x="T2" y="T3"/>
              </a:cxn>
              <a:cxn ang="T12">
                <a:pos x="T4" y="T5"/>
              </a:cxn>
              <a:cxn ang="T13">
                <a:pos x="T6" y="T7"/>
              </a:cxn>
              <a:cxn ang="T14">
                <a:pos x="T8" y="T9"/>
              </a:cxn>
            </a:cxnLst>
            <a:rect l="T15" t="T16" r="T17" b="T18"/>
            <a:pathLst>
              <a:path w="248" h="537">
                <a:moveTo>
                  <a:pt x="0" y="537"/>
                </a:moveTo>
                <a:cubicBezTo>
                  <a:pt x="7" y="517"/>
                  <a:pt x="38" y="456"/>
                  <a:pt x="62" y="413"/>
                </a:cubicBezTo>
                <a:cubicBezTo>
                  <a:pt x="86" y="370"/>
                  <a:pt x="128" y="325"/>
                  <a:pt x="145" y="279"/>
                </a:cubicBezTo>
                <a:cubicBezTo>
                  <a:pt x="162" y="233"/>
                  <a:pt x="148" y="181"/>
                  <a:pt x="165" y="134"/>
                </a:cubicBezTo>
                <a:cubicBezTo>
                  <a:pt x="182" y="87"/>
                  <a:pt x="231" y="28"/>
                  <a:pt x="248" y="0"/>
                </a:cubicBezTo>
              </a:path>
            </a:pathLst>
          </a:custGeom>
          <a:noFill/>
          <a:ln w="127000">
            <a:solidFill>
              <a:schemeClr val="bg1"/>
            </a:solidFill>
            <a:round/>
            <a:headEnd/>
            <a:tailEnd/>
          </a:ln>
        </p:spPr>
        <p:txBody>
          <a:bodyPr wrap="none" anchor="ctr"/>
          <a:lstStyle/>
          <a:p>
            <a:endParaRPr lang="zh-CN" altLang="en-US"/>
          </a:p>
        </p:txBody>
      </p:sp>
      <p:sp>
        <p:nvSpPr>
          <p:cNvPr id="68" name="Oval 16"/>
          <p:cNvSpPr>
            <a:spLocks noChangeAspect="1" noChangeArrowheads="1"/>
          </p:cNvSpPr>
          <p:nvPr/>
        </p:nvSpPr>
        <p:spPr bwMode="auto">
          <a:xfrm rot="35310">
            <a:off x="7498251" y="4449763"/>
            <a:ext cx="125413" cy="122237"/>
          </a:xfrm>
          <a:prstGeom prst="ellipse">
            <a:avLst/>
          </a:prstGeom>
          <a:solidFill>
            <a:srgbClr val="9BC2C9"/>
          </a:solidFill>
          <a:ln w="28575">
            <a:solidFill>
              <a:schemeClr val="bg1"/>
            </a:solidFill>
            <a:round/>
            <a:headEnd/>
            <a:tailEnd/>
          </a:ln>
        </p:spPr>
        <p:txBody>
          <a:bodyPr wrap="none" anchor="ctr"/>
          <a:lstStyle/>
          <a:p>
            <a:endParaRPr lang="zh-CN" altLang="en-US"/>
          </a:p>
        </p:txBody>
      </p:sp>
      <p:sp>
        <p:nvSpPr>
          <p:cNvPr id="69" name="Freeform 17"/>
          <p:cNvSpPr>
            <a:spLocks noChangeAspect="1"/>
          </p:cNvSpPr>
          <p:nvPr/>
        </p:nvSpPr>
        <p:spPr bwMode="auto">
          <a:xfrm rot="1078162">
            <a:off x="6964851" y="3590925"/>
            <a:ext cx="592138" cy="1285875"/>
          </a:xfrm>
          <a:custGeom>
            <a:avLst/>
            <a:gdLst>
              <a:gd name="T0" fmla="*/ 0 w 424"/>
              <a:gd name="T1" fmla="*/ 2147483647 h 920"/>
              <a:gd name="T2" fmla="*/ 2147483647 w 424"/>
              <a:gd name="T3" fmla="*/ 2147483647 h 920"/>
              <a:gd name="T4" fmla="*/ 2147483647 w 424"/>
              <a:gd name="T5" fmla="*/ 2147483647 h 920"/>
              <a:gd name="T6" fmla="*/ 2147483647 w 424"/>
              <a:gd name="T7" fmla="*/ 2147483647 h 920"/>
              <a:gd name="T8" fmla="*/ 2147483647 w 424"/>
              <a:gd name="T9" fmla="*/ 0 h 920"/>
              <a:gd name="T10" fmla="*/ 0 60000 65536"/>
              <a:gd name="T11" fmla="*/ 0 60000 65536"/>
              <a:gd name="T12" fmla="*/ 0 60000 65536"/>
              <a:gd name="T13" fmla="*/ 0 60000 65536"/>
              <a:gd name="T14" fmla="*/ 0 60000 65536"/>
              <a:gd name="T15" fmla="*/ 0 w 424"/>
              <a:gd name="T16" fmla="*/ 0 h 920"/>
              <a:gd name="T17" fmla="*/ 424 w 424"/>
              <a:gd name="T18" fmla="*/ 920 h 920"/>
            </a:gdLst>
            <a:ahLst/>
            <a:cxnLst>
              <a:cxn ang="T10">
                <a:pos x="T0" y="T1"/>
              </a:cxn>
              <a:cxn ang="T11">
                <a:pos x="T2" y="T3"/>
              </a:cxn>
              <a:cxn ang="T12">
                <a:pos x="T4" y="T5"/>
              </a:cxn>
              <a:cxn ang="T13">
                <a:pos x="T6" y="T7"/>
              </a:cxn>
              <a:cxn ang="T14">
                <a:pos x="T8" y="T9"/>
              </a:cxn>
            </a:cxnLst>
            <a:rect l="T15" t="T16" r="T17" b="T18"/>
            <a:pathLst>
              <a:path w="424" h="920">
                <a:moveTo>
                  <a:pt x="0" y="920"/>
                </a:moveTo>
                <a:cubicBezTo>
                  <a:pt x="19" y="874"/>
                  <a:pt x="90" y="721"/>
                  <a:pt x="124" y="641"/>
                </a:cubicBezTo>
                <a:cubicBezTo>
                  <a:pt x="158" y="561"/>
                  <a:pt x="170" y="505"/>
                  <a:pt x="204" y="440"/>
                </a:cubicBezTo>
                <a:cubicBezTo>
                  <a:pt x="238" y="375"/>
                  <a:pt x="294" y="321"/>
                  <a:pt x="331" y="248"/>
                </a:cubicBezTo>
                <a:cubicBezTo>
                  <a:pt x="368" y="175"/>
                  <a:pt x="405" y="52"/>
                  <a:pt x="424" y="0"/>
                </a:cubicBezTo>
              </a:path>
            </a:pathLst>
          </a:custGeom>
          <a:solidFill>
            <a:srgbClr val="9BC2C9"/>
          </a:solidFill>
          <a:ln w="127000">
            <a:solidFill>
              <a:srgbClr val="800000"/>
            </a:solidFill>
            <a:round/>
            <a:headEnd/>
            <a:tailEnd/>
          </a:ln>
        </p:spPr>
        <p:txBody>
          <a:bodyPr wrap="none" anchor="ctr"/>
          <a:lstStyle/>
          <a:p>
            <a:endParaRPr lang="zh-CN" altLang="en-US"/>
          </a:p>
        </p:txBody>
      </p:sp>
      <p:sp>
        <p:nvSpPr>
          <p:cNvPr id="70" name="Oval 18"/>
          <p:cNvSpPr>
            <a:spLocks noChangeAspect="1" noChangeArrowheads="1"/>
          </p:cNvSpPr>
          <p:nvPr/>
        </p:nvSpPr>
        <p:spPr bwMode="auto">
          <a:xfrm rot="21454485">
            <a:off x="7212501" y="4106863"/>
            <a:ext cx="133350" cy="160337"/>
          </a:xfrm>
          <a:prstGeom prst="ellipse">
            <a:avLst/>
          </a:prstGeom>
          <a:solidFill>
            <a:schemeClr val="bg1"/>
          </a:solidFill>
          <a:ln w="28575">
            <a:solidFill>
              <a:srgbClr val="800000"/>
            </a:solidFill>
            <a:round/>
            <a:headEnd/>
            <a:tailEnd/>
          </a:ln>
        </p:spPr>
        <p:txBody>
          <a:bodyPr wrap="none" anchor="ctr"/>
          <a:lstStyle/>
          <a:p>
            <a:endParaRPr lang="zh-CN" altLang="en-US"/>
          </a:p>
        </p:txBody>
      </p:sp>
      <p:sp>
        <p:nvSpPr>
          <p:cNvPr id="71" name="Freeform 19"/>
          <p:cNvSpPr>
            <a:spLocks/>
          </p:cNvSpPr>
          <p:nvPr/>
        </p:nvSpPr>
        <p:spPr bwMode="auto">
          <a:xfrm>
            <a:off x="7955451" y="3032125"/>
            <a:ext cx="1066800" cy="625475"/>
          </a:xfrm>
          <a:custGeom>
            <a:avLst/>
            <a:gdLst>
              <a:gd name="T0" fmla="*/ 0 w 672"/>
              <a:gd name="T1" fmla="*/ 2147483647 h 394"/>
              <a:gd name="T2" fmla="*/ 2147483647 w 672"/>
              <a:gd name="T3" fmla="*/ 2147483647 h 394"/>
              <a:gd name="T4" fmla="*/ 2147483647 w 672"/>
              <a:gd name="T5" fmla="*/ 2147483647 h 394"/>
              <a:gd name="T6" fmla="*/ 2147483647 w 672"/>
              <a:gd name="T7" fmla="*/ 0 h 394"/>
              <a:gd name="T8" fmla="*/ 0 60000 65536"/>
              <a:gd name="T9" fmla="*/ 0 60000 65536"/>
              <a:gd name="T10" fmla="*/ 0 60000 65536"/>
              <a:gd name="T11" fmla="*/ 0 60000 65536"/>
              <a:gd name="T12" fmla="*/ 0 w 672"/>
              <a:gd name="T13" fmla="*/ 0 h 394"/>
              <a:gd name="T14" fmla="*/ 672 w 672"/>
              <a:gd name="T15" fmla="*/ 394 h 394"/>
            </a:gdLst>
            <a:ahLst/>
            <a:cxnLst>
              <a:cxn ang="T8">
                <a:pos x="T0" y="T1"/>
              </a:cxn>
              <a:cxn ang="T9">
                <a:pos x="T2" y="T3"/>
              </a:cxn>
              <a:cxn ang="T10">
                <a:pos x="T4" y="T5"/>
              </a:cxn>
              <a:cxn ang="T11">
                <a:pos x="T6" y="T7"/>
              </a:cxn>
            </a:cxnLst>
            <a:rect l="T12" t="T13" r="T14" b="T15"/>
            <a:pathLst>
              <a:path w="672" h="394">
                <a:moveTo>
                  <a:pt x="0" y="394"/>
                </a:moveTo>
                <a:cubicBezTo>
                  <a:pt x="30" y="372"/>
                  <a:pt x="121" y="318"/>
                  <a:pt x="181" y="261"/>
                </a:cubicBezTo>
                <a:cubicBezTo>
                  <a:pt x="241" y="204"/>
                  <a:pt x="276" y="92"/>
                  <a:pt x="358" y="49"/>
                </a:cubicBezTo>
                <a:cubicBezTo>
                  <a:pt x="440" y="6"/>
                  <a:pt x="607" y="10"/>
                  <a:pt x="672" y="0"/>
                </a:cubicBezTo>
              </a:path>
            </a:pathLst>
          </a:custGeom>
          <a:noFill/>
          <a:ln w="57150">
            <a:solidFill>
              <a:srgbClr val="9BC2C9"/>
            </a:solidFill>
            <a:round/>
            <a:headEnd/>
            <a:tailEnd/>
          </a:ln>
        </p:spPr>
        <p:txBody>
          <a:bodyPr/>
          <a:lstStyle/>
          <a:p>
            <a:endParaRPr lang="zh-CN" altLang="en-US"/>
          </a:p>
        </p:txBody>
      </p:sp>
      <p:sp>
        <p:nvSpPr>
          <p:cNvPr id="72" name="Oval 20"/>
          <p:cNvSpPr>
            <a:spLocks noChangeAspect="1" noChangeArrowheads="1"/>
          </p:cNvSpPr>
          <p:nvPr/>
        </p:nvSpPr>
        <p:spPr bwMode="auto">
          <a:xfrm rot="2388201">
            <a:off x="7039466" y="4912935"/>
            <a:ext cx="1357313" cy="1951038"/>
          </a:xfrm>
          <a:prstGeom prst="ellipse">
            <a:avLst/>
          </a:prstGeom>
          <a:solidFill>
            <a:srgbClr val="9BC2C9"/>
          </a:solidFill>
          <a:ln w="9525">
            <a:noFill/>
            <a:round/>
            <a:headEnd/>
            <a:tailEnd/>
          </a:ln>
        </p:spPr>
        <p:txBody>
          <a:bodyPr wrap="none" anchor="ctr"/>
          <a:lstStyle/>
          <a:p>
            <a:endParaRPr lang="zh-CN" altLang="en-US"/>
          </a:p>
        </p:txBody>
      </p:sp>
      <p:sp>
        <p:nvSpPr>
          <p:cNvPr id="73" name="Freeform 21"/>
          <p:cNvSpPr>
            <a:spLocks noChangeAspect="1"/>
          </p:cNvSpPr>
          <p:nvPr/>
        </p:nvSpPr>
        <p:spPr bwMode="auto">
          <a:xfrm rot="1134262">
            <a:off x="7639981" y="5673348"/>
            <a:ext cx="346075" cy="750887"/>
          </a:xfrm>
          <a:custGeom>
            <a:avLst/>
            <a:gdLst>
              <a:gd name="T0" fmla="*/ 0 w 248"/>
              <a:gd name="T1" fmla="*/ 2147483647 h 537"/>
              <a:gd name="T2" fmla="*/ 2147483647 w 248"/>
              <a:gd name="T3" fmla="*/ 2147483647 h 537"/>
              <a:gd name="T4" fmla="*/ 2147483647 w 248"/>
              <a:gd name="T5" fmla="*/ 2147483647 h 537"/>
              <a:gd name="T6" fmla="*/ 2147483647 w 248"/>
              <a:gd name="T7" fmla="*/ 2147483647 h 537"/>
              <a:gd name="T8" fmla="*/ 2147483647 w 248"/>
              <a:gd name="T9" fmla="*/ 0 h 537"/>
              <a:gd name="T10" fmla="*/ 0 60000 65536"/>
              <a:gd name="T11" fmla="*/ 0 60000 65536"/>
              <a:gd name="T12" fmla="*/ 0 60000 65536"/>
              <a:gd name="T13" fmla="*/ 0 60000 65536"/>
              <a:gd name="T14" fmla="*/ 0 60000 65536"/>
              <a:gd name="T15" fmla="*/ 0 w 248"/>
              <a:gd name="T16" fmla="*/ 0 h 537"/>
              <a:gd name="T17" fmla="*/ 248 w 248"/>
              <a:gd name="T18" fmla="*/ 537 h 537"/>
            </a:gdLst>
            <a:ahLst/>
            <a:cxnLst>
              <a:cxn ang="T10">
                <a:pos x="T0" y="T1"/>
              </a:cxn>
              <a:cxn ang="T11">
                <a:pos x="T2" y="T3"/>
              </a:cxn>
              <a:cxn ang="T12">
                <a:pos x="T4" y="T5"/>
              </a:cxn>
              <a:cxn ang="T13">
                <a:pos x="T6" y="T7"/>
              </a:cxn>
              <a:cxn ang="T14">
                <a:pos x="T8" y="T9"/>
              </a:cxn>
            </a:cxnLst>
            <a:rect l="T15" t="T16" r="T17" b="T18"/>
            <a:pathLst>
              <a:path w="248" h="537">
                <a:moveTo>
                  <a:pt x="0" y="537"/>
                </a:moveTo>
                <a:cubicBezTo>
                  <a:pt x="7" y="517"/>
                  <a:pt x="38" y="456"/>
                  <a:pt x="62" y="413"/>
                </a:cubicBezTo>
                <a:cubicBezTo>
                  <a:pt x="86" y="370"/>
                  <a:pt x="128" y="325"/>
                  <a:pt x="145" y="279"/>
                </a:cubicBezTo>
                <a:cubicBezTo>
                  <a:pt x="162" y="233"/>
                  <a:pt x="148" y="181"/>
                  <a:pt x="165" y="134"/>
                </a:cubicBezTo>
                <a:cubicBezTo>
                  <a:pt x="182" y="87"/>
                  <a:pt x="231" y="28"/>
                  <a:pt x="248" y="0"/>
                </a:cubicBezTo>
              </a:path>
            </a:pathLst>
          </a:custGeom>
          <a:noFill/>
          <a:ln w="127000">
            <a:solidFill>
              <a:schemeClr val="bg1"/>
            </a:solidFill>
            <a:round/>
            <a:headEnd/>
            <a:tailEnd/>
          </a:ln>
        </p:spPr>
        <p:txBody>
          <a:bodyPr wrap="none" anchor="ctr"/>
          <a:lstStyle/>
          <a:p>
            <a:endParaRPr lang="zh-CN" altLang="en-US"/>
          </a:p>
        </p:txBody>
      </p:sp>
      <p:sp>
        <p:nvSpPr>
          <p:cNvPr id="74" name="Oval 22"/>
          <p:cNvSpPr>
            <a:spLocks noChangeAspect="1" noChangeArrowheads="1"/>
          </p:cNvSpPr>
          <p:nvPr/>
        </p:nvSpPr>
        <p:spPr bwMode="auto">
          <a:xfrm rot="35310">
            <a:off x="7792381" y="5997198"/>
            <a:ext cx="125413" cy="122237"/>
          </a:xfrm>
          <a:prstGeom prst="ellipse">
            <a:avLst/>
          </a:prstGeom>
          <a:solidFill>
            <a:srgbClr val="9BC2C9"/>
          </a:solidFill>
          <a:ln w="28575">
            <a:solidFill>
              <a:schemeClr val="bg1"/>
            </a:solidFill>
            <a:round/>
            <a:headEnd/>
            <a:tailEnd/>
          </a:ln>
        </p:spPr>
        <p:txBody>
          <a:bodyPr wrap="none" anchor="ctr"/>
          <a:lstStyle/>
          <a:p>
            <a:endParaRPr lang="zh-CN" altLang="en-US"/>
          </a:p>
        </p:txBody>
      </p:sp>
      <p:sp>
        <p:nvSpPr>
          <p:cNvPr id="75" name="Freeform 23"/>
          <p:cNvSpPr>
            <a:spLocks noChangeAspect="1"/>
          </p:cNvSpPr>
          <p:nvPr/>
        </p:nvSpPr>
        <p:spPr bwMode="auto">
          <a:xfrm rot="1078162">
            <a:off x="7336056" y="5060615"/>
            <a:ext cx="592138" cy="1285875"/>
          </a:xfrm>
          <a:custGeom>
            <a:avLst/>
            <a:gdLst>
              <a:gd name="T0" fmla="*/ 0 w 424"/>
              <a:gd name="T1" fmla="*/ 2147483647 h 920"/>
              <a:gd name="T2" fmla="*/ 2147483647 w 424"/>
              <a:gd name="T3" fmla="*/ 2147483647 h 920"/>
              <a:gd name="T4" fmla="*/ 2147483647 w 424"/>
              <a:gd name="T5" fmla="*/ 2147483647 h 920"/>
              <a:gd name="T6" fmla="*/ 2147483647 w 424"/>
              <a:gd name="T7" fmla="*/ 2147483647 h 920"/>
              <a:gd name="T8" fmla="*/ 2147483647 w 424"/>
              <a:gd name="T9" fmla="*/ 0 h 920"/>
              <a:gd name="T10" fmla="*/ 0 60000 65536"/>
              <a:gd name="T11" fmla="*/ 0 60000 65536"/>
              <a:gd name="T12" fmla="*/ 0 60000 65536"/>
              <a:gd name="T13" fmla="*/ 0 60000 65536"/>
              <a:gd name="T14" fmla="*/ 0 60000 65536"/>
              <a:gd name="T15" fmla="*/ 0 w 424"/>
              <a:gd name="T16" fmla="*/ 0 h 920"/>
              <a:gd name="T17" fmla="*/ 424 w 424"/>
              <a:gd name="T18" fmla="*/ 920 h 920"/>
            </a:gdLst>
            <a:ahLst/>
            <a:cxnLst>
              <a:cxn ang="T10">
                <a:pos x="T0" y="T1"/>
              </a:cxn>
              <a:cxn ang="T11">
                <a:pos x="T2" y="T3"/>
              </a:cxn>
              <a:cxn ang="T12">
                <a:pos x="T4" y="T5"/>
              </a:cxn>
              <a:cxn ang="T13">
                <a:pos x="T6" y="T7"/>
              </a:cxn>
              <a:cxn ang="T14">
                <a:pos x="T8" y="T9"/>
              </a:cxn>
            </a:cxnLst>
            <a:rect l="T15" t="T16" r="T17" b="T18"/>
            <a:pathLst>
              <a:path w="424" h="920">
                <a:moveTo>
                  <a:pt x="0" y="920"/>
                </a:moveTo>
                <a:cubicBezTo>
                  <a:pt x="19" y="874"/>
                  <a:pt x="90" y="721"/>
                  <a:pt x="124" y="641"/>
                </a:cubicBezTo>
                <a:cubicBezTo>
                  <a:pt x="158" y="561"/>
                  <a:pt x="170" y="505"/>
                  <a:pt x="204" y="440"/>
                </a:cubicBezTo>
                <a:cubicBezTo>
                  <a:pt x="238" y="375"/>
                  <a:pt x="294" y="321"/>
                  <a:pt x="331" y="248"/>
                </a:cubicBezTo>
                <a:cubicBezTo>
                  <a:pt x="368" y="175"/>
                  <a:pt x="405" y="52"/>
                  <a:pt x="424" y="0"/>
                </a:cubicBezTo>
              </a:path>
            </a:pathLst>
          </a:custGeom>
          <a:solidFill>
            <a:srgbClr val="9BC2C9"/>
          </a:solidFill>
          <a:ln w="127000">
            <a:solidFill>
              <a:srgbClr val="800000"/>
            </a:solidFill>
            <a:round/>
            <a:headEnd/>
            <a:tailEnd/>
          </a:ln>
        </p:spPr>
        <p:txBody>
          <a:bodyPr wrap="none" anchor="ctr"/>
          <a:lstStyle/>
          <a:p>
            <a:endParaRPr lang="zh-CN" altLang="en-US"/>
          </a:p>
        </p:txBody>
      </p:sp>
      <p:sp>
        <p:nvSpPr>
          <p:cNvPr id="76" name="Oval 24"/>
          <p:cNvSpPr>
            <a:spLocks noChangeAspect="1" noChangeArrowheads="1"/>
          </p:cNvSpPr>
          <p:nvPr/>
        </p:nvSpPr>
        <p:spPr bwMode="auto">
          <a:xfrm rot="21454485">
            <a:off x="7506631" y="5654298"/>
            <a:ext cx="133350" cy="160337"/>
          </a:xfrm>
          <a:prstGeom prst="ellipse">
            <a:avLst/>
          </a:prstGeom>
          <a:solidFill>
            <a:schemeClr val="bg1"/>
          </a:solidFill>
          <a:ln w="28575">
            <a:solidFill>
              <a:srgbClr val="800000"/>
            </a:solidFill>
            <a:round/>
            <a:headEnd/>
            <a:tailEnd/>
          </a:ln>
        </p:spPr>
        <p:txBody>
          <a:bodyPr wrap="none" anchor="ctr"/>
          <a:lstStyle/>
          <a:p>
            <a:endParaRPr lang="zh-CN" altLang="en-US"/>
          </a:p>
        </p:txBody>
      </p:sp>
      <p:sp>
        <p:nvSpPr>
          <p:cNvPr id="77" name="Freeform 25"/>
          <p:cNvSpPr>
            <a:spLocks/>
          </p:cNvSpPr>
          <p:nvPr/>
        </p:nvSpPr>
        <p:spPr bwMode="auto">
          <a:xfrm>
            <a:off x="8249581" y="4579560"/>
            <a:ext cx="1066800" cy="625475"/>
          </a:xfrm>
          <a:custGeom>
            <a:avLst/>
            <a:gdLst>
              <a:gd name="T0" fmla="*/ 0 w 672"/>
              <a:gd name="T1" fmla="*/ 2147483647 h 394"/>
              <a:gd name="T2" fmla="*/ 2147483647 w 672"/>
              <a:gd name="T3" fmla="*/ 2147483647 h 394"/>
              <a:gd name="T4" fmla="*/ 2147483647 w 672"/>
              <a:gd name="T5" fmla="*/ 2147483647 h 394"/>
              <a:gd name="T6" fmla="*/ 2147483647 w 672"/>
              <a:gd name="T7" fmla="*/ 0 h 394"/>
              <a:gd name="T8" fmla="*/ 0 60000 65536"/>
              <a:gd name="T9" fmla="*/ 0 60000 65536"/>
              <a:gd name="T10" fmla="*/ 0 60000 65536"/>
              <a:gd name="T11" fmla="*/ 0 60000 65536"/>
              <a:gd name="T12" fmla="*/ 0 w 672"/>
              <a:gd name="T13" fmla="*/ 0 h 394"/>
              <a:gd name="T14" fmla="*/ 672 w 672"/>
              <a:gd name="T15" fmla="*/ 394 h 394"/>
            </a:gdLst>
            <a:ahLst/>
            <a:cxnLst>
              <a:cxn ang="T8">
                <a:pos x="T0" y="T1"/>
              </a:cxn>
              <a:cxn ang="T9">
                <a:pos x="T2" y="T3"/>
              </a:cxn>
              <a:cxn ang="T10">
                <a:pos x="T4" y="T5"/>
              </a:cxn>
              <a:cxn ang="T11">
                <a:pos x="T6" y="T7"/>
              </a:cxn>
            </a:cxnLst>
            <a:rect l="T12" t="T13" r="T14" b="T15"/>
            <a:pathLst>
              <a:path w="672" h="394">
                <a:moveTo>
                  <a:pt x="0" y="394"/>
                </a:moveTo>
                <a:cubicBezTo>
                  <a:pt x="30" y="372"/>
                  <a:pt x="121" y="318"/>
                  <a:pt x="181" y="261"/>
                </a:cubicBezTo>
                <a:cubicBezTo>
                  <a:pt x="241" y="204"/>
                  <a:pt x="276" y="92"/>
                  <a:pt x="358" y="49"/>
                </a:cubicBezTo>
                <a:cubicBezTo>
                  <a:pt x="440" y="6"/>
                  <a:pt x="607" y="10"/>
                  <a:pt x="672" y="0"/>
                </a:cubicBezTo>
              </a:path>
            </a:pathLst>
          </a:custGeom>
          <a:noFill/>
          <a:ln w="57150">
            <a:solidFill>
              <a:srgbClr val="9BC2C9"/>
            </a:solidFill>
            <a:round/>
            <a:headEnd/>
            <a:tailEnd/>
          </a:ln>
        </p:spPr>
        <p:txBody>
          <a:bodyPr/>
          <a:lstStyle/>
          <a:p>
            <a:endParaRPr lang="zh-CN" altLang="en-US"/>
          </a:p>
        </p:txBody>
      </p:sp>
    </p:spTree>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endParaRPr lang="zh-CN" altLang="en-US" dirty="0"/>
          </a:p>
        </p:txBody>
      </p:sp>
      <p:grpSp>
        <p:nvGrpSpPr>
          <p:cNvPr id="18" name="组合 17"/>
          <p:cNvGrpSpPr/>
          <p:nvPr/>
        </p:nvGrpSpPr>
        <p:grpSpPr>
          <a:xfrm>
            <a:off x="2500298" y="285728"/>
            <a:ext cx="3598863" cy="3598862"/>
            <a:chOff x="0" y="1214422"/>
            <a:chExt cx="3598863" cy="3598862"/>
          </a:xfrm>
        </p:grpSpPr>
        <p:sp>
          <p:nvSpPr>
            <p:cNvPr id="19" name="Oval 2"/>
            <p:cNvSpPr>
              <a:spLocks noChangeArrowheads="1"/>
            </p:cNvSpPr>
            <p:nvPr/>
          </p:nvSpPr>
          <p:spPr bwMode="auto">
            <a:xfrm>
              <a:off x="0" y="1214422"/>
              <a:ext cx="3598863" cy="3598862"/>
            </a:xfrm>
            <a:prstGeom prst="ellipse">
              <a:avLst/>
            </a:prstGeom>
            <a:solidFill>
              <a:srgbClr val="9BC2C9"/>
            </a:solidFill>
            <a:ln w="9525">
              <a:noFill/>
              <a:round/>
              <a:headEnd/>
              <a:tailEnd/>
            </a:ln>
          </p:spPr>
          <p:txBody>
            <a:bodyPr wrap="none" anchor="ctr"/>
            <a:lstStyle/>
            <a:p>
              <a:endParaRPr lang="zh-CN" altLang="en-US"/>
            </a:p>
          </p:txBody>
        </p:sp>
        <p:sp>
          <p:nvSpPr>
            <p:cNvPr id="20" name="Freeform 3"/>
            <p:cNvSpPr>
              <a:spLocks/>
            </p:cNvSpPr>
            <p:nvPr/>
          </p:nvSpPr>
          <p:spPr bwMode="auto">
            <a:xfrm>
              <a:off x="752445" y="2852738"/>
              <a:ext cx="941387" cy="130175"/>
            </a:xfrm>
            <a:custGeom>
              <a:avLst/>
              <a:gdLst>
                <a:gd name="T0" fmla="*/ 0 w 593"/>
                <a:gd name="T1" fmla="*/ 2147483647 h 82"/>
                <a:gd name="T2" fmla="*/ 2147483647 w 593"/>
                <a:gd name="T3" fmla="*/ 2147483647 h 82"/>
                <a:gd name="T4" fmla="*/ 2147483647 w 593"/>
                <a:gd name="T5" fmla="*/ 2147483647 h 82"/>
                <a:gd name="T6" fmla="*/ 2147483647 w 593"/>
                <a:gd name="T7" fmla="*/ 2147483647 h 82"/>
                <a:gd name="T8" fmla="*/ 2147483647 w 593"/>
                <a:gd name="T9" fmla="*/ 2147483647 h 82"/>
                <a:gd name="T10" fmla="*/ 0 60000 65536"/>
                <a:gd name="T11" fmla="*/ 0 60000 65536"/>
                <a:gd name="T12" fmla="*/ 0 60000 65536"/>
                <a:gd name="T13" fmla="*/ 0 60000 65536"/>
                <a:gd name="T14" fmla="*/ 0 60000 65536"/>
                <a:gd name="T15" fmla="*/ 0 w 593"/>
                <a:gd name="T16" fmla="*/ 0 h 82"/>
                <a:gd name="T17" fmla="*/ 593 w 593"/>
                <a:gd name="T18" fmla="*/ 82 h 82"/>
              </a:gdLst>
              <a:ahLst/>
              <a:cxnLst>
                <a:cxn ang="T10">
                  <a:pos x="T0" y="T1"/>
                </a:cxn>
                <a:cxn ang="T11">
                  <a:pos x="T2" y="T3"/>
                </a:cxn>
                <a:cxn ang="T12">
                  <a:pos x="T4" y="T5"/>
                </a:cxn>
                <a:cxn ang="T13">
                  <a:pos x="T6" y="T7"/>
                </a:cxn>
                <a:cxn ang="T14">
                  <a:pos x="T8" y="T9"/>
                </a:cxn>
              </a:cxnLst>
              <a:rect l="T15" t="T16" r="T17" b="T18"/>
              <a:pathLst>
                <a:path w="593" h="82">
                  <a:moveTo>
                    <a:pt x="0" y="80"/>
                  </a:moveTo>
                  <a:cubicBezTo>
                    <a:pt x="28" y="76"/>
                    <a:pt x="132" y="69"/>
                    <a:pt x="178" y="56"/>
                  </a:cubicBezTo>
                  <a:cubicBezTo>
                    <a:pt x="224" y="43"/>
                    <a:pt x="237" y="0"/>
                    <a:pt x="278" y="1"/>
                  </a:cubicBezTo>
                  <a:cubicBezTo>
                    <a:pt x="320" y="3"/>
                    <a:pt x="379" y="55"/>
                    <a:pt x="433" y="69"/>
                  </a:cubicBezTo>
                  <a:cubicBezTo>
                    <a:pt x="485" y="81"/>
                    <a:pt x="559" y="80"/>
                    <a:pt x="593" y="82"/>
                  </a:cubicBezTo>
                </a:path>
              </a:pathLst>
            </a:custGeom>
            <a:noFill/>
            <a:ln w="127000">
              <a:solidFill>
                <a:srgbClr val="800000"/>
              </a:solidFill>
              <a:round/>
              <a:headEnd/>
              <a:tailEnd/>
            </a:ln>
          </p:spPr>
          <p:txBody>
            <a:bodyPr wrap="none" anchor="ctr"/>
            <a:lstStyle/>
            <a:p>
              <a:endParaRPr lang="zh-CN" altLang="en-US"/>
            </a:p>
          </p:txBody>
        </p:sp>
        <p:sp>
          <p:nvSpPr>
            <p:cNvPr id="21" name="Freeform 4"/>
            <p:cNvSpPr>
              <a:spLocks/>
            </p:cNvSpPr>
            <p:nvPr/>
          </p:nvSpPr>
          <p:spPr bwMode="auto">
            <a:xfrm>
              <a:off x="736570" y="2741613"/>
              <a:ext cx="941387" cy="171450"/>
            </a:xfrm>
            <a:custGeom>
              <a:avLst/>
              <a:gdLst>
                <a:gd name="T0" fmla="*/ 0 w 593"/>
                <a:gd name="T1" fmla="*/ 2147483647 h 108"/>
                <a:gd name="T2" fmla="*/ 2147483647 w 593"/>
                <a:gd name="T3" fmla="*/ 2147483647 h 108"/>
                <a:gd name="T4" fmla="*/ 2147483647 w 593"/>
                <a:gd name="T5" fmla="*/ 2147483647 h 108"/>
                <a:gd name="T6" fmla="*/ 2147483647 w 593"/>
                <a:gd name="T7" fmla="*/ 2147483647 h 108"/>
                <a:gd name="T8" fmla="*/ 2147483647 w 593"/>
                <a:gd name="T9" fmla="*/ 0 h 108"/>
                <a:gd name="T10" fmla="*/ 0 60000 65536"/>
                <a:gd name="T11" fmla="*/ 0 60000 65536"/>
                <a:gd name="T12" fmla="*/ 0 60000 65536"/>
                <a:gd name="T13" fmla="*/ 0 60000 65536"/>
                <a:gd name="T14" fmla="*/ 0 60000 65536"/>
                <a:gd name="T15" fmla="*/ 0 w 593"/>
                <a:gd name="T16" fmla="*/ 0 h 108"/>
                <a:gd name="T17" fmla="*/ 593 w 593"/>
                <a:gd name="T18" fmla="*/ 108 h 108"/>
              </a:gdLst>
              <a:ahLst/>
              <a:cxnLst>
                <a:cxn ang="T10">
                  <a:pos x="T0" y="T1"/>
                </a:cxn>
                <a:cxn ang="T11">
                  <a:pos x="T2" y="T3"/>
                </a:cxn>
                <a:cxn ang="T12">
                  <a:pos x="T4" y="T5"/>
                </a:cxn>
                <a:cxn ang="T13">
                  <a:pos x="T6" y="T7"/>
                </a:cxn>
                <a:cxn ang="T14">
                  <a:pos x="T8" y="T9"/>
                </a:cxn>
              </a:cxnLst>
              <a:rect l="T15" t="T16" r="T17" b="T18"/>
              <a:pathLst>
                <a:path w="593" h="108">
                  <a:moveTo>
                    <a:pt x="0" y="21"/>
                  </a:moveTo>
                  <a:cubicBezTo>
                    <a:pt x="26" y="24"/>
                    <a:pt x="122" y="27"/>
                    <a:pt x="169" y="41"/>
                  </a:cubicBezTo>
                  <a:cubicBezTo>
                    <a:pt x="216" y="55"/>
                    <a:pt x="234" y="102"/>
                    <a:pt x="280" y="105"/>
                  </a:cubicBezTo>
                  <a:cubicBezTo>
                    <a:pt x="326" y="108"/>
                    <a:pt x="394" y="76"/>
                    <a:pt x="447" y="59"/>
                  </a:cubicBezTo>
                  <a:cubicBezTo>
                    <a:pt x="499" y="41"/>
                    <a:pt x="562" y="12"/>
                    <a:pt x="593" y="0"/>
                  </a:cubicBezTo>
                </a:path>
              </a:pathLst>
            </a:custGeom>
            <a:noFill/>
            <a:ln w="127000">
              <a:solidFill>
                <a:srgbClr val="800000"/>
              </a:solidFill>
              <a:round/>
              <a:headEnd/>
              <a:tailEnd/>
            </a:ln>
          </p:spPr>
          <p:txBody>
            <a:bodyPr wrap="none" anchor="ctr"/>
            <a:lstStyle/>
            <a:p>
              <a:endParaRPr lang="zh-CN" altLang="en-US"/>
            </a:p>
          </p:txBody>
        </p:sp>
        <p:sp>
          <p:nvSpPr>
            <p:cNvPr id="22" name="Oval 5"/>
            <p:cNvSpPr>
              <a:spLocks noChangeArrowheads="1"/>
            </p:cNvSpPr>
            <p:nvPr/>
          </p:nvSpPr>
          <p:spPr bwMode="auto">
            <a:xfrm rot="35310">
              <a:off x="1165195" y="2813050"/>
              <a:ext cx="98425" cy="123825"/>
            </a:xfrm>
            <a:prstGeom prst="ellipse">
              <a:avLst/>
            </a:prstGeom>
            <a:solidFill>
              <a:schemeClr val="bg1"/>
            </a:solidFill>
            <a:ln w="28575">
              <a:solidFill>
                <a:srgbClr val="800000"/>
              </a:solidFill>
              <a:round/>
              <a:headEnd/>
              <a:tailEnd/>
            </a:ln>
          </p:spPr>
          <p:txBody>
            <a:bodyPr wrap="none" anchor="ctr"/>
            <a:lstStyle/>
            <a:p>
              <a:endParaRPr lang="zh-CN" altLang="en-US"/>
            </a:p>
          </p:txBody>
        </p:sp>
        <p:sp>
          <p:nvSpPr>
            <p:cNvPr id="23" name="Freeform 6"/>
            <p:cNvSpPr>
              <a:spLocks/>
            </p:cNvSpPr>
            <p:nvPr/>
          </p:nvSpPr>
          <p:spPr bwMode="auto">
            <a:xfrm>
              <a:off x="720695" y="3175000"/>
              <a:ext cx="941387" cy="123825"/>
            </a:xfrm>
            <a:custGeom>
              <a:avLst/>
              <a:gdLst>
                <a:gd name="T0" fmla="*/ 0 w 593"/>
                <a:gd name="T1" fmla="*/ 2147483647 h 78"/>
                <a:gd name="T2" fmla="*/ 2147483647 w 593"/>
                <a:gd name="T3" fmla="*/ 2147483647 h 78"/>
                <a:gd name="T4" fmla="*/ 2147483647 w 593"/>
                <a:gd name="T5" fmla="*/ 2147483647 h 78"/>
                <a:gd name="T6" fmla="*/ 2147483647 w 593"/>
                <a:gd name="T7" fmla="*/ 2147483647 h 78"/>
                <a:gd name="T8" fmla="*/ 2147483647 w 593"/>
                <a:gd name="T9" fmla="*/ 2147483647 h 78"/>
                <a:gd name="T10" fmla="*/ 0 60000 65536"/>
                <a:gd name="T11" fmla="*/ 0 60000 65536"/>
                <a:gd name="T12" fmla="*/ 0 60000 65536"/>
                <a:gd name="T13" fmla="*/ 0 60000 65536"/>
                <a:gd name="T14" fmla="*/ 0 60000 65536"/>
                <a:gd name="T15" fmla="*/ 0 w 593"/>
                <a:gd name="T16" fmla="*/ 0 h 78"/>
                <a:gd name="T17" fmla="*/ 593 w 593"/>
                <a:gd name="T18" fmla="*/ 78 h 78"/>
              </a:gdLst>
              <a:ahLst/>
              <a:cxnLst>
                <a:cxn ang="T10">
                  <a:pos x="T0" y="T1"/>
                </a:cxn>
                <a:cxn ang="T11">
                  <a:pos x="T2" y="T3"/>
                </a:cxn>
                <a:cxn ang="T12">
                  <a:pos x="T4" y="T5"/>
                </a:cxn>
                <a:cxn ang="T13">
                  <a:pos x="T6" y="T7"/>
                </a:cxn>
                <a:cxn ang="T14">
                  <a:pos x="T8" y="T9"/>
                </a:cxn>
              </a:cxnLst>
              <a:rect l="T15" t="T16" r="T17" b="T18"/>
              <a:pathLst>
                <a:path w="593" h="78">
                  <a:moveTo>
                    <a:pt x="0" y="76"/>
                  </a:moveTo>
                  <a:cubicBezTo>
                    <a:pt x="21" y="74"/>
                    <a:pt x="91" y="78"/>
                    <a:pt x="139" y="66"/>
                  </a:cubicBezTo>
                  <a:cubicBezTo>
                    <a:pt x="187" y="54"/>
                    <a:pt x="237" y="10"/>
                    <a:pt x="287" y="5"/>
                  </a:cubicBezTo>
                  <a:cubicBezTo>
                    <a:pt x="337" y="0"/>
                    <a:pt x="389" y="27"/>
                    <a:pt x="439" y="34"/>
                  </a:cubicBezTo>
                  <a:cubicBezTo>
                    <a:pt x="490" y="41"/>
                    <a:pt x="561" y="46"/>
                    <a:pt x="593" y="49"/>
                  </a:cubicBezTo>
                </a:path>
              </a:pathLst>
            </a:custGeom>
            <a:solidFill>
              <a:srgbClr val="9BC2C9"/>
            </a:solidFill>
            <a:ln w="127000">
              <a:solidFill>
                <a:schemeClr val="bg1"/>
              </a:solidFill>
              <a:round/>
              <a:headEnd/>
              <a:tailEnd/>
            </a:ln>
          </p:spPr>
          <p:txBody>
            <a:bodyPr wrap="none" anchor="ctr"/>
            <a:lstStyle/>
            <a:p>
              <a:endParaRPr lang="zh-CN" altLang="en-US"/>
            </a:p>
          </p:txBody>
        </p:sp>
        <p:sp>
          <p:nvSpPr>
            <p:cNvPr id="24" name="Freeform 7"/>
            <p:cNvSpPr>
              <a:spLocks/>
            </p:cNvSpPr>
            <p:nvPr/>
          </p:nvSpPr>
          <p:spPr bwMode="auto">
            <a:xfrm>
              <a:off x="742920" y="3074988"/>
              <a:ext cx="955675" cy="87312"/>
            </a:xfrm>
            <a:custGeom>
              <a:avLst/>
              <a:gdLst>
                <a:gd name="T0" fmla="*/ 0 w 602"/>
                <a:gd name="T1" fmla="*/ 2147483647 h 55"/>
                <a:gd name="T2" fmla="*/ 2147483647 w 602"/>
                <a:gd name="T3" fmla="*/ 2147483647 h 55"/>
                <a:gd name="T4" fmla="*/ 2147483647 w 602"/>
                <a:gd name="T5" fmla="*/ 2147483647 h 55"/>
                <a:gd name="T6" fmla="*/ 2147483647 w 602"/>
                <a:gd name="T7" fmla="*/ 2147483647 h 55"/>
                <a:gd name="T8" fmla="*/ 2147483647 w 602"/>
                <a:gd name="T9" fmla="*/ 0 h 55"/>
                <a:gd name="T10" fmla="*/ 0 60000 65536"/>
                <a:gd name="T11" fmla="*/ 0 60000 65536"/>
                <a:gd name="T12" fmla="*/ 0 60000 65536"/>
                <a:gd name="T13" fmla="*/ 0 60000 65536"/>
                <a:gd name="T14" fmla="*/ 0 60000 65536"/>
                <a:gd name="T15" fmla="*/ 0 w 602"/>
                <a:gd name="T16" fmla="*/ 0 h 55"/>
                <a:gd name="T17" fmla="*/ 602 w 602"/>
                <a:gd name="T18" fmla="*/ 55 h 55"/>
              </a:gdLst>
              <a:ahLst/>
              <a:cxnLst>
                <a:cxn ang="T10">
                  <a:pos x="T0" y="T1"/>
                </a:cxn>
                <a:cxn ang="T11">
                  <a:pos x="T2" y="T3"/>
                </a:cxn>
                <a:cxn ang="T12">
                  <a:pos x="T4" y="T5"/>
                </a:cxn>
                <a:cxn ang="T13">
                  <a:pos x="T6" y="T7"/>
                </a:cxn>
                <a:cxn ang="T14">
                  <a:pos x="T8" y="T9"/>
                </a:cxn>
              </a:cxnLst>
              <a:rect l="T15" t="T16" r="T17" b="T18"/>
              <a:pathLst>
                <a:path w="602" h="55">
                  <a:moveTo>
                    <a:pt x="0" y="11"/>
                  </a:moveTo>
                  <a:cubicBezTo>
                    <a:pt x="20" y="12"/>
                    <a:pt x="76" y="11"/>
                    <a:pt x="122" y="18"/>
                  </a:cubicBezTo>
                  <a:cubicBezTo>
                    <a:pt x="169" y="25"/>
                    <a:pt x="228" y="55"/>
                    <a:pt x="280" y="54"/>
                  </a:cubicBezTo>
                  <a:cubicBezTo>
                    <a:pt x="332" y="53"/>
                    <a:pt x="379" y="18"/>
                    <a:pt x="433" y="9"/>
                  </a:cubicBezTo>
                  <a:cubicBezTo>
                    <a:pt x="487" y="0"/>
                    <a:pt x="567" y="2"/>
                    <a:pt x="602" y="0"/>
                  </a:cubicBezTo>
                </a:path>
              </a:pathLst>
            </a:custGeom>
            <a:solidFill>
              <a:srgbClr val="9BC2C9"/>
            </a:solidFill>
            <a:ln w="127000">
              <a:solidFill>
                <a:schemeClr val="bg1"/>
              </a:solidFill>
              <a:round/>
              <a:headEnd/>
              <a:tailEnd/>
            </a:ln>
          </p:spPr>
          <p:txBody>
            <a:bodyPr wrap="none" anchor="ctr"/>
            <a:lstStyle/>
            <a:p>
              <a:endParaRPr lang="zh-CN" altLang="en-US"/>
            </a:p>
          </p:txBody>
        </p:sp>
        <p:sp>
          <p:nvSpPr>
            <p:cNvPr id="25" name="Oval 8"/>
            <p:cNvSpPr>
              <a:spLocks noChangeArrowheads="1"/>
            </p:cNvSpPr>
            <p:nvPr/>
          </p:nvSpPr>
          <p:spPr bwMode="auto">
            <a:xfrm rot="-125055">
              <a:off x="1128682" y="3124200"/>
              <a:ext cx="133350" cy="111125"/>
            </a:xfrm>
            <a:prstGeom prst="ellipse">
              <a:avLst/>
            </a:prstGeom>
            <a:solidFill>
              <a:srgbClr val="9BC2C9"/>
            </a:solidFill>
            <a:ln w="28575">
              <a:solidFill>
                <a:schemeClr val="bg1"/>
              </a:solidFill>
              <a:round/>
              <a:headEnd/>
              <a:tailEnd/>
            </a:ln>
          </p:spPr>
          <p:txBody>
            <a:bodyPr wrap="none" anchor="ctr"/>
            <a:lstStyle/>
            <a:p>
              <a:endParaRPr lang="zh-CN" altLang="en-US"/>
            </a:p>
          </p:txBody>
        </p:sp>
        <p:sp>
          <p:nvSpPr>
            <p:cNvPr id="26" name="Freeform 9"/>
            <p:cNvSpPr>
              <a:spLocks/>
            </p:cNvSpPr>
            <p:nvPr/>
          </p:nvSpPr>
          <p:spPr bwMode="auto">
            <a:xfrm>
              <a:off x="2009745" y="3182938"/>
              <a:ext cx="1301750" cy="82550"/>
            </a:xfrm>
            <a:custGeom>
              <a:avLst/>
              <a:gdLst>
                <a:gd name="T0" fmla="*/ 0 w 1181"/>
                <a:gd name="T1" fmla="*/ 2147483647 h 75"/>
                <a:gd name="T2" fmla="*/ 2147483647 w 1181"/>
                <a:gd name="T3" fmla="*/ 2147483647 h 75"/>
                <a:gd name="T4" fmla="*/ 2147483647 w 1181"/>
                <a:gd name="T5" fmla="*/ 2147483647 h 75"/>
                <a:gd name="T6" fmla="*/ 2147483647 w 1181"/>
                <a:gd name="T7" fmla="*/ 2147483647 h 75"/>
                <a:gd name="T8" fmla="*/ 2147483647 w 1181"/>
                <a:gd name="T9" fmla="*/ 2147483647 h 75"/>
                <a:gd name="T10" fmla="*/ 0 60000 65536"/>
                <a:gd name="T11" fmla="*/ 0 60000 65536"/>
                <a:gd name="T12" fmla="*/ 0 60000 65536"/>
                <a:gd name="T13" fmla="*/ 0 60000 65536"/>
                <a:gd name="T14" fmla="*/ 0 60000 65536"/>
                <a:gd name="T15" fmla="*/ 0 w 1181"/>
                <a:gd name="T16" fmla="*/ 0 h 75"/>
                <a:gd name="T17" fmla="*/ 1181 w 1181"/>
                <a:gd name="T18" fmla="*/ 75 h 75"/>
              </a:gdLst>
              <a:ahLst/>
              <a:cxnLst>
                <a:cxn ang="T10">
                  <a:pos x="T0" y="T1"/>
                </a:cxn>
                <a:cxn ang="T11">
                  <a:pos x="T2" y="T3"/>
                </a:cxn>
                <a:cxn ang="T12">
                  <a:pos x="T4" y="T5"/>
                </a:cxn>
                <a:cxn ang="T13">
                  <a:pos x="T6" y="T7"/>
                </a:cxn>
                <a:cxn ang="T14">
                  <a:pos x="T8" y="T9"/>
                </a:cxn>
              </a:cxnLst>
              <a:rect l="T15" t="T16" r="T17" b="T18"/>
              <a:pathLst>
                <a:path w="1181" h="75">
                  <a:moveTo>
                    <a:pt x="0" y="67"/>
                  </a:moveTo>
                  <a:cubicBezTo>
                    <a:pt x="44" y="63"/>
                    <a:pt x="180" y="54"/>
                    <a:pt x="273" y="43"/>
                  </a:cubicBezTo>
                  <a:cubicBezTo>
                    <a:pt x="366" y="32"/>
                    <a:pt x="457" y="0"/>
                    <a:pt x="558" y="3"/>
                  </a:cubicBezTo>
                  <a:cubicBezTo>
                    <a:pt x="658" y="7"/>
                    <a:pt x="771" y="56"/>
                    <a:pt x="875" y="65"/>
                  </a:cubicBezTo>
                  <a:cubicBezTo>
                    <a:pt x="979" y="75"/>
                    <a:pt x="1117" y="61"/>
                    <a:pt x="1181" y="60"/>
                  </a:cubicBezTo>
                </a:path>
              </a:pathLst>
            </a:custGeom>
            <a:noFill/>
            <a:ln w="127000">
              <a:solidFill>
                <a:srgbClr val="800000"/>
              </a:solidFill>
              <a:round/>
              <a:headEnd/>
              <a:tailEnd/>
            </a:ln>
          </p:spPr>
          <p:txBody>
            <a:bodyPr wrap="none" anchor="ctr"/>
            <a:lstStyle/>
            <a:p>
              <a:endParaRPr lang="zh-CN" altLang="en-US"/>
            </a:p>
          </p:txBody>
        </p:sp>
        <p:sp>
          <p:nvSpPr>
            <p:cNvPr id="27" name="Freeform 10"/>
            <p:cNvSpPr>
              <a:spLocks/>
            </p:cNvSpPr>
            <p:nvPr/>
          </p:nvSpPr>
          <p:spPr bwMode="auto">
            <a:xfrm>
              <a:off x="1995457" y="3065463"/>
              <a:ext cx="1325563" cy="138112"/>
            </a:xfrm>
            <a:custGeom>
              <a:avLst/>
              <a:gdLst>
                <a:gd name="T0" fmla="*/ 0 w 1201"/>
                <a:gd name="T1" fmla="*/ 0 h 125"/>
                <a:gd name="T2" fmla="*/ 2147483647 w 1201"/>
                <a:gd name="T3" fmla="*/ 2147483647 h 125"/>
                <a:gd name="T4" fmla="*/ 2147483647 w 1201"/>
                <a:gd name="T5" fmla="*/ 2147483647 h 125"/>
                <a:gd name="T6" fmla="*/ 2147483647 w 1201"/>
                <a:gd name="T7" fmla="*/ 2147483647 h 125"/>
                <a:gd name="T8" fmla="*/ 2147483647 w 1201"/>
                <a:gd name="T9" fmla="*/ 2147483647 h 125"/>
                <a:gd name="T10" fmla="*/ 0 60000 65536"/>
                <a:gd name="T11" fmla="*/ 0 60000 65536"/>
                <a:gd name="T12" fmla="*/ 0 60000 65536"/>
                <a:gd name="T13" fmla="*/ 0 60000 65536"/>
                <a:gd name="T14" fmla="*/ 0 60000 65536"/>
                <a:gd name="T15" fmla="*/ 0 w 1201"/>
                <a:gd name="T16" fmla="*/ 0 h 125"/>
                <a:gd name="T17" fmla="*/ 1201 w 1201"/>
                <a:gd name="T18" fmla="*/ 125 h 125"/>
              </a:gdLst>
              <a:ahLst/>
              <a:cxnLst>
                <a:cxn ang="T10">
                  <a:pos x="T0" y="T1"/>
                </a:cxn>
                <a:cxn ang="T11">
                  <a:pos x="T2" y="T3"/>
                </a:cxn>
                <a:cxn ang="T12">
                  <a:pos x="T4" y="T5"/>
                </a:cxn>
                <a:cxn ang="T13">
                  <a:pos x="T6" y="T7"/>
                </a:cxn>
                <a:cxn ang="T14">
                  <a:pos x="T8" y="T9"/>
                </a:cxn>
              </a:cxnLst>
              <a:rect l="T15" t="T16" r="T17" b="T18"/>
              <a:pathLst>
                <a:path w="1201" h="125">
                  <a:moveTo>
                    <a:pt x="0" y="0"/>
                  </a:moveTo>
                  <a:cubicBezTo>
                    <a:pt x="47" y="7"/>
                    <a:pt x="188" y="14"/>
                    <a:pt x="283" y="35"/>
                  </a:cubicBezTo>
                  <a:cubicBezTo>
                    <a:pt x="378" y="55"/>
                    <a:pt x="474" y="121"/>
                    <a:pt x="568" y="123"/>
                  </a:cubicBezTo>
                  <a:cubicBezTo>
                    <a:pt x="662" y="125"/>
                    <a:pt x="745" y="68"/>
                    <a:pt x="850" y="49"/>
                  </a:cubicBezTo>
                  <a:cubicBezTo>
                    <a:pt x="955" y="30"/>
                    <a:pt x="1128" y="17"/>
                    <a:pt x="1201" y="8"/>
                  </a:cubicBezTo>
                </a:path>
              </a:pathLst>
            </a:custGeom>
            <a:noFill/>
            <a:ln w="127000">
              <a:solidFill>
                <a:srgbClr val="800000"/>
              </a:solidFill>
              <a:round/>
              <a:headEnd/>
              <a:tailEnd/>
            </a:ln>
          </p:spPr>
          <p:txBody>
            <a:bodyPr wrap="none" anchor="ctr"/>
            <a:lstStyle/>
            <a:p>
              <a:endParaRPr lang="zh-CN" altLang="en-US"/>
            </a:p>
          </p:txBody>
        </p:sp>
        <p:sp>
          <p:nvSpPr>
            <p:cNvPr id="28" name="Oval 11"/>
            <p:cNvSpPr>
              <a:spLocks noChangeArrowheads="1"/>
            </p:cNvSpPr>
            <p:nvPr/>
          </p:nvSpPr>
          <p:spPr bwMode="auto">
            <a:xfrm rot="-212741">
              <a:off x="2573307" y="3119438"/>
              <a:ext cx="107950" cy="127000"/>
            </a:xfrm>
            <a:prstGeom prst="ellipse">
              <a:avLst/>
            </a:prstGeom>
            <a:solidFill>
              <a:schemeClr val="bg1"/>
            </a:solidFill>
            <a:ln w="28575">
              <a:solidFill>
                <a:srgbClr val="800000"/>
              </a:solidFill>
              <a:round/>
              <a:headEnd/>
              <a:tailEnd/>
            </a:ln>
          </p:spPr>
          <p:txBody>
            <a:bodyPr wrap="none" anchor="ctr"/>
            <a:lstStyle/>
            <a:p>
              <a:endParaRPr lang="zh-CN" altLang="en-US"/>
            </a:p>
          </p:txBody>
        </p:sp>
        <p:sp>
          <p:nvSpPr>
            <p:cNvPr id="29" name="Freeform 12"/>
            <p:cNvSpPr>
              <a:spLocks/>
            </p:cNvSpPr>
            <p:nvPr/>
          </p:nvSpPr>
          <p:spPr bwMode="auto">
            <a:xfrm rot="4075735">
              <a:off x="2413763" y="2329657"/>
              <a:ext cx="541337" cy="1219200"/>
            </a:xfrm>
            <a:custGeom>
              <a:avLst/>
              <a:gdLst>
                <a:gd name="T0" fmla="*/ 0 w 568"/>
                <a:gd name="T1" fmla="*/ 2147483647 h 1553"/>
                <a:gd name="T2" fmla="*/ 2147483647 w 568"/>
                <a:gd name="T3" fmla="*/ 2147483647 h 1553"/>
                <a:gd name="T4" fmla="*/ 2147483647 w 568"/>
                <a:gd name="T5" fmla="*/ 2147483647 h 1553"/>
                <a:gd name="T6" fmla="*/ 2147483647 w 568"/>
                <a:gd name="T7" fmla="*/ 2147483647 h 1553"/>
                <a:gd name="T8" fmla="*/ 2147483647 w 568"/>
                <a:gd name="T9" fmla="*/ 0 h 1553"/>
                <a:gd name="T10" fmla="*/ 0 60000 65536"/>
                <a:gd name="T11" fmla="*/ 0 60000 65536"/>
                <a:gd name="T12" fmla="*/ 0 60000 65536"/>
                <a:gd name="T13" fmla="*/ 0 60000 65536"/>
                <a:gd name="T14" fmla="*/ 0 60000 65536"/>
                <a:gd name="T15" fmla="*/ 0 w 568"/>
                <a:gd name="T16" fmla="*/ 0 h 1553"/>
                <a:gd name="T17" fmla="*/ 568 w 568"/>
                <a:gd name="T18" fmla="*/ 1553 h 1553"/>
              </a:gdLst>
              <a:ahLst/>
              <a:cxnLst>
                <a:cxn ang="T10">
                  <a:pos x="T0" y="T1"/>
                </a:cxn>
                <a:cxn ang="T11">
                  <a:pos x="T2" y="T3"/>
                </a:cxn>
                <a:cxn ang="T12">
                  <a:pos x="T4" y="T5"/>
                </a:cxn>
                <a:cxn ang="T13">
                  <a:pos x="T6" y="T7"/>
                </a:cxn>
                <a:cxn ang="T14">
                  <a:pos x="T8" y="T9"/>
                </a:cxn>
              </a:cxnLst>
              <a:rect l="T15" t="T16" r="T17" b="T18"/>
              <a:pathLst>
                <a:path w="568" h="1553">
                  <a:moveTo>
                    <a:pt x="0" y="1553"/>
                  </a:moveTo>
                  <a:cubicBezTo>
                    <a:pt x="22" y="1493"/>
                    <a:pt x="98" y="1315"/>
                    <a:pt x="134" y="1191"/>
                  </a:cubicBezTo>
                  <a:cubicBezTo>
                    <a:pt x="170" y="1067"/>
                    <a:pt x="169" y="935"/>
                    <a:pt x="218" y="811"/>
                  </a:cubicBezTo>
                  <a:cubicBezTo>
                    <a:pt x="267" y="687"/>
                    <a:pt x="369" y="582"/>
                    <a:pt x="427" y="446"/>
                  </a:cubicBezTo>
                  <a:cubicBezTo>
                    <a:pt x="485" y="311"/>
                    <a:pt x="538" y="93"/>
                    <a:pt x="568" y="0"/>
                  </a:cubicBezTo>
                </a:path>
              </a:pathLst>
            </a:custGeom>
            <a:solidFill>
              <a:srgbClr val="9BC2C9"/>
            </a:solidFill>
            <a:ln w="127000">
              <a:solidFill>
                <a:schemeClr val="bg1"/>
              </a:solidFill>
              <a:round/>
              <a:headEnd/>
              <a:tailEnd/>
            </a:ln>
          </p:spPr>
          <p:txBody>
            <a:bodyPr wrap="none" anchor="ctr"/>
            <a:lstStyle/>
            <a:p>
              <a:endParaRPr lang="zh-CN" altLang="en-US"/>
            </a:p>
          </p:txBody>
        </p:sp>
        <p:sp>
          <p:nvSpPr>
            <p:cNvPr id="30" name="Freeform 13"/>
            <p:cNvSpPr>
              <a:spLocks/>
            </p:cNvSpPr>
            <p:nvPr/>
          </p:nvSpPr>
          <p:spPr bwMode="auto">
            <a:xfrm>
              <a:off x="2030382" y="2759075"/>
              <a:ext cx="1323975" cy="138113"/>
            </a:xfrm>
            <a:custGeom>
              <a:avLst/>
              <a:gdLst>
                <a:gd name="T0" fmla="*/ 0 w 834"/>
                <a:gd name="T1" fmla="*/ 2147483647 h 87"/>
                <a:gd name="T2" fmla="*/ 2147483647 w 834"/>
                <a:gd name="T3" fmla="*/ 2147483647 h 87"/>
                <a:gd name="T4" fmla="*/ 2147483647 w 834"/>
                <a:gd name="T5" fmla="*/ 2147483647 h 87"/>
                <a:gd name="T6" fmla="*/ 2147483647 w 834"/>
                <a:gd name="T7" fmla="*/ 2147483647 h 87"/>
                <a:gd name="T8" fmla="*/ 2147483647 w 834"/>
                <a:gd name="T9" fmla="*/ 0 h 87"/>
                <a:gd name="T10" fmla="*/ 0 60000 65536"/>
                <a:gd name="T11" fmla="*/ 0 60000 65536"/>
                <a:gd name="T12" fmla="*/ 0 60000 65536"/>
                <a:gd name="T13" fmla="*/ 0 60000 65536"/>
                <a:gd name="T14" fmla="*/ 0 60000 65536"/>
                <a:gd name="T15" fmla="*/ 0 w 834"/>
                <a:gd name="T16" fmla="*/ 0 h 87"/>
                <a:gd name="T17" fmla="*/ 834 w 834"/>
                <a:gd name="T18" fmla="*/ 87 h 87"/>
              </a:gdLst>
              <a:ahLst/>
              <a:cxnLst>
                <a:cxn ang="T10">
                  <a:pos x="T0" y="T1"/>
                </a:cxn>
                <a:cxn ang="T11">
                  <a:pos x="T2" y="T3"/>
                </a:cxn>
                <a:cxn ang="T12">
                  <a:pos x="T4" y="T5"/>
                </a:cxn>
                <a:cxn ang="T13">
                  <a:pos x="T6" y="T7"/>
                </a:cxn>
                <a:cxn ang="T14">
                  <a:pos x="T8" y="T9"/>
                </a:cxn>
              </a:cxnLst>
              <a:rect l="T15" t="T16" r="T17" b="T18"/>
              <a:pathLst>
                <a:path w="834" h="87">
                  <a:moveTo>
                    <a:pt x="0" y="10"/>
                  </a:moveTo>
                  <a:cubicBezTo>
                    <a:pt x="31" y="10"/>
                    <a:pt x="129" y="14"/>
                    <a:pt x="189" y="27"/>
                  </a:cubicBezTo>
                  <a:cubicBezTo>
                    <a:pt x="249" y="40"/>
                    <a:pt x="286" y="87"/>
                    <a:pt x="359" y="87"/>
                  </a:cubicBezTo>
                  <a:cubicBezTo>
                    <a:pt x="432" y="87"/>
                    <a:pt x="547" y="39"/>
                    <a:pt x="626" y="25"/>
                  </a:cubicBezTo>
                  <a:cubicBezTo>
                    <a:pt x="705" y="11"/>
                    <a:pt x="791" y="5"/>
                    <a:pt x="834" y="0"/>
                  </a:cubicBezTo>
                </a:path>
              </a:pathLst>
            </a:custGeom>
            <a:solidFill>
              <a:srgbClr val="9BC2C9"/>
            </a:solidFill>
            <a:ln w="127000">
              <a:solidFill>
                <a:schemeClr val="bg1"/>
              </a:solidFill>
              <a:round/>
              <a:headEnd/>
              <a:tailEnd/>
            </a:ln>
          </p:spPr>
          <p:txBody>
            <a:bodyPr wrap="none" anchor="ctr"/>
            <a:lstStyle/>
            <a:p>
              <a:endParaRPr lang="zh-CN" altLang="en-US"/>
            </a:p>
          </p:txBody>
        </p:sp>
        <p:sp>
          <p:nvSpPr>
            <p:cNvPr id="31" name="Oval 14"/>
            <p:cNvSpPr>
              <a:spLocks noChangeArrowheads="1"/>
            </p:cNvSpPr>
            <p:nvPr/>
          </p:nvSpPr>
          <p:spPr bwMode="auto">
            <a:xfrm rot="-145515">
              <a:off x="2576482" y="2819400"/>
              <a:ext cx="93663" cy="150813"/>
            </a:xfrm>
            <a:prstGeom prst="ellipse">
              <a:avLst/>
            </a:prstGeom>
            <a:solidFill>
              <a:srgbClr val="9BC2C9"/>
            </a:solidFill>
            <a:ln w="28575">
              <a:solidFill>
                <a:schemeClr val="bg1"/>
              </a:solidFill>
              <a:round/>
              <a:headEnd/>
              <a:tailEnd/>
            </a:ln>
          </p:spPr>
          <p:txBody>
            <a:bodyPr wrap="none" anchor="ctr"/>
            <a:lstStyle/>
            <a:p>
              <a:endParaRPr lang="zh-CN" altLang="en-US"/>
            </a:p>
          </p:txBody>
        </p:sp>
      </p:grpSp>
      <p:sp>
        <p:nvSpPr>
          <p:cNvPr id="32" name="TextBox 31"/>
          <p:cNvSpPr txBox="1"/>
          <p:nvPr/>
        </p:nvSpPr>
        <p:spPr>
          <a:xfrm>
            <a:off x="1357291" y="4929198"/>
            <a:ext cx="7358114" cy="1200329"/>
          </a:xfrm>
          <a:prstGeom prst="rect">
            <a:avLst/>
          </a:prstGeom>
          <a:noFill/>
        </p:spPr>
        <p:txBody>
          <a:bodyPr wrap="square" rtlCol="0">
            <a:spAutoFit/>
          </a:bodyPr>
          <a:lstStyle/>
          <a:p>
            <a:r>
              <a:rPr lang="zh-CN" altLang="en-US" sz="3600" smtClean="0">
                <a:solidFill>
                  <a:srgbClr val="FF0000"/>
                </a:solidFill>
                <a:latin typeface="方正大黑简体" pitchFamily="65" charset="-122"/>
                <a:ea typeface="方正大黑简体" pitchFamily="65" charset="-122"/>
              </a:rPr>
              <a:t>一百个</a:t>
            </a:r>
            <a:r>
              <a:rPr lang="zh-CN" altLang="en-US" sz="3600" dirty="0" smtClean="0">
                <a:solidFill>
                  <a:srgbClr val="FF0000"/>
                </a:solidFill>
                <a:latin typeface="方正大黑简体" pitchFamily="65" charset="-122"/>
                <a:ea typeface="方正大黑简体" pitchFamily="65" charset="-122"/>
              </a:rPr>
              <a:t>精原细胞能产生多少种</a:t>
            </a:r>
            <a:r>
              <a:rPr lang="zh-CN" altLang="en-US" sz="3600" smtClean="0">
                <a:solidFill>
                  <a:srgbClr val="FF0000"/>
                </a:solidFill>
                <a:latin typeface="方正大黑简体" pitchFamily="65" charset="-122"/>
                <a:ea typeface="方正大黑简体" pitchFamily="65" charset="-122"/>
              </a:rPr>
              <a:t>精子？（不发生交叉互换）</a:t>
            </a:r>
            <a:endParaRPr lang="zh-CN" altLang="en-US" sz="3600" dirty="0">
              <a:solidFill>
                <a:srgbClr val="FF0000"/>
              </a:solidFill>
              <a:latin typeface="方正大黑简体" pitchFamily="65" charset="-122"/>
              <a:ea typeface="方正大黑简体" pitchFamily="65"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linds(horizontal)">
                                      <p:cBhvr>
                                        <p:cTn id="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1" name="组合 50"/>
          <p:cNvGrpSpPr/>
          <p:nvPr/>
        </p:nvGrpSpPr>
        <p:grpSpPr>
          <a:xfrm>
            <a:off x="0" y="1214422"/>
            <a:ext cx="3598863" cy="3598862"/>
            <a:chOff x="0" y="1214422"/>
            <a:chExt cx="3598863" cy="3598862"/>
          </a:xfrm>
        </p:grpSpPr>
        <p:sp>
          <p:nvSpPr>
            <p:cNvPr id="29698" name="Oval 2"/>
            <p:cNvSpPr>
              <a:spLocks noChangeArrowheads="1"/>
            </p:cNvSpPr>
            <p:nvPr/>
          </p:nvSpPr>
          <p:spPr bwMode="auto">
            <a:xfrm>
              <a:off x="0" y="1214422"/>
              <a:ext cx="3598863" cy="3598862"/>
            </a:xfrm>
            <a:prstGeom prst="ellipse">
              <a:avLst/>
            </a:prstGeom>
            <a:solidFill>
              <a:srgbClr val="9BC2C9"/>
            </a:solidFill>
            <a:ln w="9525">
              <a:noFill/>
              <a:round/>
              <a:headEnd/>
              <a:tailEnd/>
            </a:ln>
          </p:spPr>
          <p:txBody>
            <a:bodyPr wrap="none" anchor="ctr"/>
            <a:lstStyle/>
            <a:p>
              <a:endParaRPr lang="zh-CN" altLang="en-US"/>
            </a:p>
          </p:txBody>
        </p:sp>
        <p:sp>
          <p:nvSpPr>
            <p:cNvPr id="29699" name="Freeform 3"/>
            <p:cNvSpPr>
              <a:spLocks/>
            </p:cNvSpPr>
            <p:nvPr/>
          </p:nvSpPr>
          <p:spPr bwMode="auto">
            <a:xfrm>
              <a:off x="752445" y="2852738"/>
              <a:ext cx="941387" cy="130175"/>
            </a:xfrm>
            <a:custGeom>
              <a:avLst/>
              <a:gdLst>
                <a:gd name="T0" fmla="*/ 0 w 593"/>
                <a:gd name="T1" fmla="*/ 2147483647 h 82"/>
                <a:gd name="T2" fmla="*/ 2147483647 w 593"/>
                <a:gd name="T3" fmla="*/ 2147483647 h 82"/>
                <a:gd name="T4" fmla="*/ 2147483647 w 593"/>
                <a:gd name="T5" fmla="*/ 2147483647 h 82"/>
                <a:gd name="T6" fmla="*/ 2147483647 w 593"/>
                <a:gd name="T7" fmla="*/ 2147483647 h 82"/>
                <a:gd name="T8" fmla="*/ 2147483647 w 593"/>
                <a:gd name="T9" fmla="*/ 2147483647 h 82"/>
                <a:gd name="T10" fmla="*/ 0 60000 65536"/>
                <a:gd name="T11" fmla="*/ 0 60000 65536"/>
                <a:gd name="T12" fmla="*/ 0 60000 65536"/>
                <a:gd name="T13" fmla="*/ 0 60000 65536"/>
                <a:gd name="T14" fmla="*/ 0 60000 65536"/>
                <a:gd name="T15" fmla="*/ 0 w 593"/>
                <a:gd name="T16" fmla="*/ 0 h 82"/>
                <a:gd name="T17" fmla="*/ 593 w 593"/>
                <a:gd name="T18" fmla="*/ 82 h 82"/>
              </a:gdLst>
              <a:ahLst/>
              <a:cxnLst>
                <a:cxn ang="T10">
                  <a:pos x="T0" y="T1"/>
                </a:cxn>
                <a:cxn ang="T11">
                  <a:pos x="T2" y="T3"/>
                </a:cxn>
                <a:cxn ang="T12">
                  <a:pos x="T4" y="T5"/>
                </a:cxn>
                <a:cxn ang="T13">
                  <a:pos x="T6" y="T7"/>
                </a:cxn>
                <a:cxn ang="T14">
                  <a:pos x="T8" y="T9"/>
                </a:cxn>
              </a:cxnLst>
              <a:rect l="T15" t="T16" r="T17" b="T18"/>
              <a:pathLst>
                <a:path w="593" h="82">
                  <a:moveTo>
                    <a:pt x="0" y="80"/>
                  </a:moveTo>
                  <a:cubicBezTo>
                    <a:pt x="28" y="76"/>
                    <a:pt x="132" y="69"/>
                    <a:pt x="178" y="56"/>
                  </a:cubicBezTo>
                  <a:cubicBezTo>
                    <a:pt x="224" y="43"/>
                    <a:pt x="237" y="0"/>
                    <a:pt x="278" y="1"/>
                  </a:cubicBezTo>
                  <a:cubicBezTo>
                    <a:pt x="320" y="3"/>
                    <a:pt x="379" y="55"/>
                    <a:pt x="433" y="69"/>
                  </a:cubicBezTo>
                  <a:cubicBezTo>
                    <a:pt x="485" y="81"/>
                    <a:pt x="559" y="80"/>
                    <a:pt x="593" y="82"/>
                  </a:cubicBezTo>
                </a:path>
              </a:pathLst>
            </a:custGeom>
            <a:noFill/>
            <a:ln w="127000">
              <a:solidFill>
                <a:srgbClr val="800000"/>
              </a:solidFill>
              <a:round/>
              <a:headEnd/>
              <a:tailEnd/>
            </a:ln>
          </p:spPr>
          <p:txBody>
            <a:bodyPr wrap="none" anchor="ctr"/>
            <a:lstStyle/>
            <a:p>
              <a:endParaRPr lang="zh-CN" altLang="en-US"/>
            </a:p>
          </p:txBody>
        </p:sp>
        <p:sp>
          <p:nvSpPr>
            <p:cNvPr id="29700" name="Freeform 4"/>
            <p:cNvSpPr>
              <a:spLocks/>
            </p:cNvSpPr>
            <p:nvPr/>
          </p:nvSpPr>
          <p:spPr bwMode="auto">
            <a:xfrm>
              <a:off x="736570" y="2741613"/>
              <a:ext cx="941387" cy="171450"/>
            </a:xfrm>
            <a:custGeom>
              <a:avLst/>
              <a:gdLst>
                <a:gd name="T0" fmla="*/ 0 w 593"/>
                <a:gd name="T1" fmla="*/ 2147483647 h 108"/>
                <a:gd name="T2" fmla="*/ 2147483647 w 593"/>
                <a:gd name="T3" fmla="*/ 2147483647 h 108"/>
                <a:gd name="T4" fmla="*/ 2147483647 w 593"/>
                <a:gd name="T5" fmla="*/ 2147483647 h 108"/>
                <a:gd name="T6" fmla="*/ 2147483647 w 593"/>
                <a:gd name="T7" fmla="*/ 2147483647 h 108"/>
                <a:gd name="T8" fmla="*/ 2147483647 w 593"/>
                <a:gd name="T9" fmla="*/ 0 h 108"/>
                <a:gd name="T10" fmla="*/ 0 60000 65536"/>
                <a:gd name="T11" fmla="*/ 0 60000 65536"/>
                <a:gd name="T12" fmla="*/ 0 60000 65536"/>
                <a:gd name="T13" fmla="*/ 0 60000 65536"/>
                <a:gd name="T14" fmla="*/ 0 60000 65536"/>
                <a:gd name="T15" fmla="*/ 0 w 593"/>
                <a:gd name="T16" fmla="*/ 0 h 108"/>
                <a:gd name="T17" fmla="*/ 593 w 593"/>
                <a:gd name="T18" fmla="*/ 108 h 108"/>
              </a:gdLst>
              <a:ahLst/>
              <a:cxnLst>
                <a:cxn ang="T10">
                  <a:pos x="T0" y="T1"/>
                </a:cxn>
                <a:cxn ang="T11">
                  <a:pos x="T2" y="T3"/>
                </a:cxn>
                <a:cxn ang="T12">
                  <a:pos x="T4" y="T5"/>
                </a:cxn>
                <a:cxn ang="T13">
                  <a:pos x="T6" y="T7"/>
                </a:cxn>
                <a:cxn ang="T14">
                  <a:pos x="T8" y="T9"/>
                </a:cxn>
              </a:cxnLst>
              <a:rect l="T15" t="T16" r="T17" b="T18"/>
              <a:pathLst>
                <a:path w="593" h="108">
                  <a:moveTo>
                    <a:pt x="0" y="21"/>
                  </a:moveTo>
                  <a:cubicBezTo>
                    <a:pt x="26" y="24"/>
                    <a:pt x="122" y="27"/>
                    <a:pt x="169" y="41"/>
                  </a:cubicBezTo>
                  <a:cubicBezTo>
                    <a:pt x="216" y="55"/>
                    <a:pt x="234" y="102"/>
                    <a:pt x="280" y="105"/>
                  </a:cubicBezTo>
                  <a:cubicBezTo>
                    <a:pt x="326" y="108"/>
                    <a:pt x="394" y="76"/>
                    <a:pt x="447" y="59"/>
                  </a:cubicBezTo>
                  <a:cubicBezTo>
                    <a:pt x="499" y="41"/>
                    <a:pt x="562" y="12"/>
                    <a:pt x="593" y="0"/>
                  </a:cubicBezTo>
                </a:path>
              </a:pathLst>
            </a:custGeom>
            <a:noFill/>
            <a:ln w="127000">
              <a:solidFill>
                <a:srgbClr val="800000"/>
              </a:solidFill>
              <a:round/>
              <a:headEnd/>
              <a:tailEnd/>
            </a:ln>
          </p:spPr>
          <p:txBody>
            <a:bodyPr wrap="none" anchor="ctr"/>
            <a:lstStyle/>
            <a:p>
              <a:endParaRPr lang="zh-CN" altLang="en-US"/>
            </a:p>
          </p:txBody>
        </p:sp>
        <p:sp>
          <p:nvSpPr>
            <p:cNvPr id="29701" name="Oval 5"/>
            <p:cNvSpPr>
              <a:spLocks noChangeArrowheads="1"/>
            </p:cNvSpPr>
            <p:nvPr/>
          </p:nvSpPr>
          <p:spPr bwMode="auto">
            <a:xfrm rot="35310">
              <a:off x="1165195" y="2813050"/>
              <a:ext cx="98425" cy="123825"/>
            </a:xfrm>
            <a:prstGeom prst="ellipse">
              <a:avLst/>
            </a:prstGeom>
            <a:solidFill>
              <a:schemeClr val="bg1"/>
            </a:solidFill>
            <a:ln w="28575">
              <a:solidFill>
                <a:srgbClr val="800000"/>
              </a:solidFill>
              <a:round/>
              <a:headEnd/>
              <a:tailEnd/>
            </a:ln>
          </p:spPr>
          <p:txBody>
            <a:bodyPr wrap="none" anchor="ctr"/>
            <a:lstStyle/>
            <a:p>
              <a:endParaRPr lang="zh-CN" altLang="en-US"/>
            </a:p>
          </p:txBody>
        </p:sp>
        <p:sp>
          <p:nvSpPr>
            <p:cNvPr id="29702" name="Freeform 6"/>
            <p:cNvSpPr>
              <a:spLocks/>
            </p:cNvSpPr>
            <p:nvPr/>
          </p:nvSpPr>
          <p:spPr bwMode="auto">
            <a:xfrm>
              <a:off x="720695" y="3175000"/>
              <a:ext cx="941387" cy="123825"/>
            </a:xfrm>
            <a:custGeom>
              <a:avLst/>
              <a:gdLst>
                <a:gd name="T0" fmla="*/ 0 w 593"/>
                <a:gd name="T1" fmla="*/ 2147483647 h 78"/>
                <a:gd name="T2" fmla="*/ 2147483647 w 593"/>
                <a:gd name="T3" fmla="*/ 2147483647 h 78"/>
                <a:gd name="T4" fmla="*/ 2147483647 w 593"/>
                <a:gd name="T5" fmla="*/ 2147483647 h 78"/>
                <a:gd name="T6" fmla="*/ 2147483647 w 593"/>
                <a:gd name="T7" fmla="*/ 2147483647 h 78"/>
                <a:gd name="T8" fmla="*/ 2147483647 w 593"/>
                <a:gd name="T9" fmla="*/ 2147483647 h 78"/>
                <a:gd name="T10" fmla="*/ 0 60000 65536"/>
                <a:gd name="T11" fmla="*/ 0 60000 65536"/>
                <a:gd name="T12" fmla="*/ 0 60000 65536"/>
                <a:gd name="T13" fmla="*/ 0 60000 65536"/>
                <a:gd name="T14" fmla="*/ 0 60000 65536"/>
                <a:gd name="T15" fmla="*/ 0 w 593"/>
                <a:gd name="T16" fmla="*/ 0 h 78"/>
                <a:gd name="T17" fmla="*/ 593 w 593"/>
                <a:gd name="T18" fmla="*/ 78 h 78"/>
              </a:gdLst>
              <a:ahLst/>
              <a:cxnLst>
                <a:cxn ang="T10">
                  <a:pos x="T0" y="T1"/>
                </a:cxn>
                <a:cxn ang="T11">
                  <a:pos x="T2" y="T3"/>
                </a:cxn>
                <a:cxn ang="T12">
                  <a:pos x="T4" y="T5"/>
                </a:cxn>
                <a:cxn ang="T13">
                  <a:pos x="T6" y="T7"/>
                </a:cxn>
                <a:cxn ang="T14">
                  <a:pos x="T8" y="T9"/>
                </a:cxn>
              </a:cxnLst>
              <a:rect l="T15" t="T16" r="T17" b="T18"/>
              <a:pathLst>
                <a:path w="593" h="78">
                  <a:moveTo>
                    <a:pt x="0" y="76"/>
                  </a:moveTo>
                  <a:cubicBezTo>
                    <a:pt x="21" y="74"/>
                    <a:pt x="91" y="78"/>
                    <a:pt x="139" y="66"/>
                  </a:cubicBezTo>
                  <a:cubicBezTo>
                    <a:pt x="187" y="54"/>
                    <a:pt x="237" y="10"/>
                    <a:pt x="287" y="5"/>
                  </a:cubicBezTo>
                  <a:cubicBezTo>
                    <a:pt x="337" y="0"/>
                    <a:pt x="389" y="27"/>
                    <a:pt x="439" y="34"/>
                  </a:cubicBezTo>
                  <a:cubicBezTo>
                    <a:pt x="490" y="41"/>
                    <a:pt x="561" y="46"/>
                    <a:pt x="593" y="49"/>
                  </a:cubicBezTo>
                </a:path>
              </a:pathLst>
            </a:custGeom>
            <a:solidFill>
              <a:srgbClr val="9BC2C9"/>
            </a:solidFill>
            <a:ln w="127000">
              <a:solidFill>
                <a:schemeClr val="bg1"/>
              </a:solidFill>
              <a:round/>
              <a:headEnd/>
              <a:tailEnd/>
            </a:ln>
          </p:spPr>
          <p:txBody>
            <a:bodyPr wrap="none" anchor="ctr"/>
            <a:lstStyle/>
            <a:p>
              <a:endParaRPr lang="zh-CN" altLang="en-US"/>
            </a:p>
          </p:txBody>
        </p:sp>
        <p:sp>
          <p:nvSpPr>
            <p:cNvPr id="29703" name="Freeform 7"/>
            <p:cNvSpPr>
              <a:spLocks/>
            </p:cNvSpPr>
            <p:nvPr/>
          </p:nvSpPr>
          <p:spPr bwMode="auto">
            <a:xfrm>
              <a:off x="742920" y="3074988"/>
              <a:ext cx="955675" cy="87312"/>
            </a:xfrm>
            <a:custGeom>
              <a:avLst/>
              <a:gdLst>
                <a:gd name="T0" fmla="*/ 0 w 602"/>
                <a:gd name="T1" fmla="*/ 2147483647 h 55"/>
                <a:gd name="T2" fmla="*/ 2147483647 w 602"/>
                <a:gd name="T3" fmla="*/ 2147483647 h 55"/>
                <a:gd name="T4" fmla="*/ 2147483647 w 602"/>
                <a:gd name="T5" fmla="*/ 2147483647 h 55"/>
                <a:gd name="T6" fmla="*/ 2147483647 w 602"/>
                <a:gd name="T7" fmla="*/ 2147483647 h 55"/>
                <a:gd name="T8" fmla="*/ 2147483647 w 602"/>
                <a:gd name="T9" fmla="*/ 0 h 55"/>
                <a:gd name="T10" fmla="*/ 0 60000 65536"/>
                <a:gd name="T11" fmla="*/ 0 60000 65536"/>
                <a:gd name="T12" fmla="*/ 0 60000 65536"/>
                <a:gd name="T13" fmla="*/ 0 60000 65536"/>
                <a:gd name="T14" fmla="*/ 0 60000 65536"/>
                <a:gd name="T15" fmla="*/ 0 w 602"/>
                <a:gd name="T16" fmla="*/ 0 h 55"/>
                <a:gd name="T17" fmla="*/ 602 w 602"/>
                <a:gd name="T18" fmla="*/ 55 h 55"/>
              </a:gdLst>
              <a:ahLst/>
              <a:cxnLst>
                <a:cxn ang="T10">
                  <a:pos x="T0" y="T1"/>
                </a:cxn>
                <a:cxn ang="T11">
                  <a:pos x="T2" y="T3"/>
                </a:cxn>
                <a:cxn ang="T12">
                  <a:pos x="T4" y="T5"/>
                </a:cxn>
                <a:cxn ang="T13">
                  <a:pos x="T6" y="T7"/>
                </a:cxn>
                <a:cxn ang="T14">
                  <a:pos x="T8" y="T9"/>
                </a:cxn>
              </a:cxnLst>
              <a:rect l="T15" t="T16" r="T17" b="T18"/>
              <a:pathLst>
                <a:path w="602" h="55">
                  <a:moveTo>
                    <a:pt x="0" y="11"/>
                  </a:moveTo>
                  <a:cubicBezTo>
                    <a:pt x="20" y="12"/>
                    <a:pt x="76" y="11"/>
                    <a:pt x="122" y="18"/>
                  </a:cubicBezTo>
                  <a:cubicBezTo>
                    <a:pt x="169" y="25"/>
                    <a:pt x="228" y="55"/>
                    <a:pt x="280" y="54"/>
                  </a:cubicBezTo>
                  <a:cubicBezTo>
                    <a:pt x="332" y="53"/>
                    <a:pt x="379" y="18"/>
                    <a:pt x="433" y="9"/>
                  </a:cubicBezTo>
                  <a:cubicBezTo>
                    <a:pt x="487" y="0"/>
                    <a:pt x="567" y="2"/>
                    <a:pt x="602" y="0"/>
                  </a:cubicBezTo>
                </a:path>
              </a:pathLst>
            </a:custGeom>
            <a:solidFill>
              <a:srgbClr val="9BC2C9"/>
            </a:solidFill>
            <a:ln w="127000">
              <a:solidFill>
                <a:schemeClr val="bg1"/>
              </a:solidFill>
              <a:round/>
              <a:headEnd/>
              <a:tailEnd/>
            </a:ln>
          </p:spPr>
          <p:txBody>
            <a:bodyPr wrap="none" anchor="ctr"/>
            <a:lstStyle/>
            <a:p>
              <a:endParaRPr lang="zh-CN" altLang="en-US"/>
            </a:p>
          </p:txBody>
        </p:sp>
        <p:sp>
          <p:nvSpPr>
            <p:cNvPr id="29704" name="Oval 8"/>
            <p:cNvSpPr>
              <a:spLocks noChangeArrowheads="1"/>
            </p:cNvSpPr>
            <p:nvPr/>
          </p:nvSpPr>
          <p:spPr bwMode="auto">
            <a:xfrm rot="-125055">
              <a:off x="1128682" y="3124200"/>
              <a:ext cx="133350" cy="111125"/>
            </a:xfrm>
            <a:prstGeom prst="ellipse">
              <a:avLst/>
            </a:prstGeom>
            <a:solidFill>
              <a:srgbClr val="9BC2C9"/>
            </a:solidFill>
            <a:ln w="28575">
              <a:solidFill>
                <a:schemeClr val="bg1"/>
              </a:solidFill>
              <a:round/>
              <a:headEnd/>
              <a:tailEnd/>
            </a:ln>
          </p:spPr>
          <p:txBody>
            <a:bodyPr wrap="none" anchor="ctr"/>
            <a:lstStyle/>
            <a:p>
              <a:endParaRPr lang="zh-CN" altLang="en-US"/>
            </a:p>
          </p:txBody>
        </p:sp>
        <p:sp>
          <p:nvSpPr>
            <p:cNvPr id="29705" name="Freeform 9"/>
            <p:cNvSpPr>
              <a:spLocks/>
            </p:cNvSpPr>
            <p:nvPr/>
          </p:nvSpPr>
          <p:spPr bwMode="auto">
            <a:xfrm>
              <a:off x="2009745" y="3182938"/>
              <a:ext cx="1301750" cy="82550"/>
            </a:xfrm>
            <a:custGeom>
              <a:avLst/>
              <a:gdLst>
                <a:gd name="T0" fmla="*/ 0 w 1181"/>
                <a:gd name="T1" fmla="*/ 2147483647 h 75"/>
                <a:gd name="T2" fmla="*/ 2147483647 w 1181"/>
                <a:gd name="T3" fmla="*/ 2147483647 h 75"/>
                <a:gd name="T4" fmla="*/ 2147483647 w 1181"/>
                <a:gd name="T5" fmla="*/ 2147483647 h 75"/>
                <a:gd name="T6" fmla="*/ 2147483647 w 1181"/>
                <a:gd name="T7" fmla="*/ 2147483647 h 75"/>
                <a:gd name="T8" fmla="*/ 2147483647 w 1181"/>
                <a:gd name="T9" fmla="*/ 2147483647 h 75"/>
                <a:gd name="T10" fmla="*/ 0 60000 65536"/>
                <a:gd name="T11" fmla="*/ 0 60000 65536"/>
                <a:gd name="T12" fmla="*/ 0 60000 65536"/>
                <a:gd name="T13" fmla="*/ 0 60000 65536"/>
                <a:gd name="T14" fmla="*/ 0 60000 65536"/>
                <a:gd name="T15" fmla="*/ 0 w 1181"/>
                <a:gd name="T16" fmla="*/ 0 h 75"/>
                <a:gd name="T17" fmla="*/ 1181 w 1181"/>
                <a:gd name="T18" fmla="*/ 75 h 75"/>
              </a:gdLst>
              <a:ahLst/>
              <a:cxnLst>
                <a:cxn ang="T10">
                  <a:pos x="T0" y="T1"/>
                </a:cxn>
                <a:cxn ang="T11">
                  <a:pos x="T2" y="T3"/>
                </a:cxn>
                <a:cxn ang="T12">
                  <a:pos x="T4" y="T5"/>
                </a:cxn>
                <a:cxn ang="T13">
                  <a:pos x="T6" y="T7"/>
                </a:cxn>
                <a:cxn ang="T14">
                  <a:pos x="T8" y="T9"/>
                </a:cxn>
              </a:cxnLst>
              <a:rect l="T15" t="T16" r="T17" b="T18"/>
              <a:pathLst>
                <a:path w="1181" h="75">
                  <a:moveTo>
                    <a:pt x="0" y="67"/>
                  </a:moveTo>
                  <a:cubicBezTo>
                    <a:pt x="44" y="63"/>
                    <a:pt x="180" y="54"/>
                    <a:pt x="273" y="43"/>
                  </a:cubicBezTo>
                  <a:cubicBezTo>
                    <a:pt x="366" y="32"/>
                    <a:pt x="457" y="0"/>
                    <a:pt x="558" y="3"/>
                  </a:cubicBezTo>
                  <a:cubicBezTo>
                    <a:pt x="658" y="7"/>
                    <a:pt x="771" y="56"/>
                    <a:pt x="875" y="65"/>
                  </a:cubicBezTo>
                  <a:cubicBezTo>
                    <a:pt x="979" y="75"/>
                    <a:pt x="1117" y="61"/>
                    <a:pt x="1181" y="60"/>
                  </a:cubicBezTo>
                </a:path>
              </a:pathLst>
            </a:custGeom>
            <a:noFill/>
            <a:ln w="127000">
              <a:solidFill>
                <a:srgbClr val="800000"/>
              </a:solidFill>
              <a:round/>
              <a:headEnd/>
              <a:tailEnd/>
            </a:ln>
          </p:spPr>
          <p:txBody>
            <a:bodyPr wrap="none" anchor="ctr"/>
            <a:lstStyle/>
            <a:p>
              <a:endParaRPr lang="zh-CN" altLang="en-US"/>
            </a:p>
          </p:txBody>
        </p:sp>
        <p:sp>
          <p:nvSpPr>
            <p:cNvPr id="29706" name="Freeform 10"/>
            <p:cNvSpPr>
              <a:spLocks/>
            </p:cNvSpPr>
            <p:nvPr/>
          </p:nvSpPr>
          <p:spPr bwMode="auto">
            <a:xfrm>
              <a:off x="1995457" y="3065463"/>
              <a:ext cx="1325563" cy="138112"/>
            </a:xfrm>
            <a:custGeom>
              <a:avLst/>
              <a:gdLst>
                <a:gd name="T0" fmla="*/ 0 w 1201"/>
                <a:gd name="T1" fmla="*/ 0 h 125"/>
                <a:gd name="T2" fmla="*/ 2147483647 w 1201"/>
                <a:gd name="T3" fmla="*/ 2147483647 h 125"/>
                <a:gd name="T4" fmla="*/ 2147483647 w 1201"/>
                <a:gd name="T5" fmla="*/ 2147483647 h 125"/>
                <a:gd name="T6" fmla="*/ 2147483647 w 1201"/>
                <a:gd name="T7" fmla="*/ 2147483647 h 125"/>
                <a:gd name="T8" fmla="*/ 2147483647 w 1201"/>
                <a:gd name="T9" fmla="*/ 2147483647 h 125"/>
                <a:gd name="T10" fmla="*/ 0 60000 65536"/>
                <a:gd name="T11" fmla="*/ 0 60000 65536"/>
                <a:gd name="T12" fmla="*/ 0 60000 65536"/>
                <a:gd name="T13" fmla="*/ 0 60000 65536"/>
                <a:gd name="T14" fmla="*/ 0 60000 65536"/>
                <a:gd name="T15" fmla="*/ 0 w 1201"/>
                <a:gd name="T16" fmla="*/ 0 h 125"/>
                <a:gd name="T17" fmla="*/ 1201 w 1201"/>
                <a:gd name="T18" fmla="*/ 125 h 125"/>
              </a:gdLst>
              <a:ahLst/>
              <a:cxnLst>
                <a:cxn ang="T10">
                  <a:pos x="T0" y="T1"/>
                </a:cxn>
                <a:cxn ang="T11">
                  <a:pos x="T2" y="T3"/>
                </a:cxn>
                <a:cxn ang="T12">
                  <a:pos x="T4" y="T5"/>
                </a:cxn>
                <a:cxn ang="T13">
                  <a:pos x="T6" y="T7"/>
                </a:cxn>
                <a:cxn ang="T14">
                  <a:pos x="T8" y="T9"/>
                </a:cxn>
              </a:cxnLst>
              <a:rect l="T15" t="T16" r="T17" b="T18"/>
              <a:pathLst>
                <a:path w="1201" h="125">
                  <a:moveTo>
                    <a:pt x="0" y="0"/>
                  </a:moveTo>
                  <a:cubicBezTo>
                    <a:pt x="47" y="7"/>
                    <a:pt x="188" y="14"/>
                    <a:pt x="283" y="35"/>
                  </a:cubicBezTo>
                  <a:cubicBezTo>
                    <a:pt x="378" y="55"/>
                    <a:pt x="474" y="121"/>
                    <a:pt x="568" y="123"/>
                  </a:cubicBezTo>
                  <a:cubicBezTo>
                    <a:pt x="662" y="125"/>
                    <a:pt x="745" y="68"/>
                    <a:pt x="850" y="49"/>
                  </a:cubicBezTo>
                  <a:cubicBezTo>
                    <a:pt x="955" y="30"/>
                    <a:pt x="1128" y="17"/>
                    <a:pt x="1201" y="8"/>
                  </a:cubicBezTo>
                </a:path>
              </a:pathLst>
            </a:custGeom>
            <a:noFill/>
            <a:ln w="127000">
              <a:solidFill>
                <a:srgbClr val="800000"/>
              </a:solidFill>
              <a:round/>
              <a:headEnd/>
              <a:tailEnd/>
            </a:ln>
          </p:spPr>
          <p:txBody>
            <a:bodyPr wrap="none" anchor="ctr"/>
            <a:lstStyle/>
            <a:p>
              <a:endParaRPr lang="zh-CN" altLang="en-US"/>
            </a:p>
          </p:txBody>
        </p:sp>
        <p:sp>
          <p:nvSpPr>
            <p:cNvPr id="29707" name="Oval 11"/>
            <p:cNvSpPr>
              <a:spLocks noChangeArrowheads="1"/>
            </p:cNvSpPr>
            <p:nvPr/>
          </p:nvSpPr>
          <p:spPr bwMode="auto">
            <a:xfrm rot="-212741">
              <a:off x="2573307" y="3119438"/>
              <a:ext cx="107950" cy="127000"/>
            </a:xfrm>
            <a:prstGeom prst="ellipse">
              <a:avLst/>
            </a:prstGeom>
            <a:solidFill>
              <a:schemeClr val="bg1"/>
            </a:solidFill>
            <a:ln w="28575">
              <a:solidFill>
                <a:srgbClr val="800000"/>
              </a:solidFill>
              <a:round/>
              <a:headEnd/>
              <a:tailEnd/>
            </a:ln>
          </p:spPr>
          <p:txBody>
            <a:bodyPr wrap="none" anchor="ctr"/>
            <a:lstStyle/>
            <a:p>
              <a:endParaRPr lang="zh-CN" altLang="en-US"/>
            </a:p>
          </p:txBody>
        </p:sp>
        <p:sp>
          <p:nvSpPr>
            <p:cNvPr id="29708" name="Freeform 12"/>
            <p:cNvSpPr>
              <a:spLocks/>
            </p:cNvSpPr>
            <p:nvPr/>
          </p:nvSpPr>
          <p:spPr bwMode="auto">
            <a:xfrm rot="4075735">
              <a:off x="2413763" y="2329657"/>
              <a:ext cx="541337" cy="1219200"/>
            </a:xfrm>
            <a:custGeom>
              <a:avLst/>
              <a:gdLst>
                <a:gd name="T0" fmla="*/ 0 w 568"/>
                <a:gd name="T1" fmla="*/ 2147483647 h 1553"/>
                <a:gd name="T2" fmla="*/ 2147483647 w 568"/>
                <a:gd name="T3" fmla="*/ 2147483647 h 1553"/>
                <a:gd name="T4" fmla="*/ 2147483647 w 568"/>
                <a:gd name="T5" fmla="*/ 2147483647 h 1553"/>
                <a:gd name="T6" fmla="*/ 2147483647 w 568"/>
                <a:gd name="T7" fmla="*/ 2147483647 h 1553"/>
                <a:gd name="T8" fmla="*/ 2147483647 w 568"/>
                <a:gd name="T9" fmla="*/ 0 h 1553"/>
                <a:gd name="T10" fmla="*/ 0 60000 65536"/>
                <a:gd name="T11" fmla="*/ 0 60000 65536"/>
                <a:gd name="T12" fmla="*/ 0 60000 65536"/>
                <a:gd name="T13" fmla="*/ 0 60000 65536"/>
                <a:gd name="T14" fmla="*/ 0 60000 65536"/>
                <a:gd name="T15" fmla="*/ 0 w 568"/>
                <a:gd name="T16" fmla="*/ 0 h 1553"/>
                <a:gd name="T17" fmla="*/ 568 w 568"/>
                <a:gd name="T18" fmla="*/ 1553 h 1553"/>
              </a:gdLst>
              <a:ahLst/>
              <a:cxnLst>
                <a:cxn ang="T10">
                  <a:pos x="T0" y="T1"/>
                </a:cxn>
                <a:cxn ang="T11">
                  <a:pos x="T2" y="T3"/>
                </a:cxn>
                <a:cxn ang="T12">
                  <a:pos x="T4" y="T5"/>
                </a:cxn>
                <a:cxn ang="T13">
                  <a:pos x="T6" y="T7"/>
                </a:cxn>
                <a:cxn ang="T14">
                  <a:pos x="T8" y="T9"/>
                </a:cxn>
              </a:cxnLst>
              <a:rect l="T15" t="T16" r="T17" b="T18"/>
              <a:pathLst>
                <a:path w="568" h="1553">
                  <a:moveTo>
                    <a:pt x="0" y="1553"/>
                  </a:moveTo>
                  <a:cubicBezTo>
                    <a:pt x="22" y="1493"/>
                    <a:pt x="98" y="1315"/>
                    <a:pt x="134" y="1191"/>
                  </a:cubicBezTo>
                  <a:cubicBezTo>
                    <a:pt x="170" y="1067"/>
                    <a:pt x="169" y="935"/>
                    <a:pt x="218" y="811"/>
                  </a:cubicBezTo>
                  <a:cubicBezTo>
                    <a:pt x="267" y="687"/>
                    <a:pt x="369" y="582"/>
                    <a:pt x="427" y="446"/>
                  </a:cubicBezTo>
                  <a:cubicBezTo>
                    <a:pt x="485" y="311"/>
                    <a:pt x="538" y="93"/>
                    <a:pt x="568" y="0"/>
                  </a:cubicBezTo>
                </a:path>
              </a:pathLst>
            </a:custGeom>
            <a:solidFill>
              <a:srgbClr val="9BC2C9"/>
            </a:solidFill>
            <a:ln w="127000">
              <a:solidFill>
                <a:schemeClr val="bg1"/>
              </a:solidFill>
              <a:round/>
              <a:headEnd/>
              <a:tailEnd/>
            </a:ln>
          </p:spPr>
          <p:txBody>
            <a:bodyPr wrap="none" anchor="ctr"/>
            <a:lstStyle/>
            <a:p>
              <a:endParaRPr lang="zh-CN" altLang="en-US"/>
            </a:p>
          </p:txBody>
        </p:sp>
        <p:sp>
          <p:nvSpPr>
            <p:cNvPr id="29709" name="Freeform 13"/>
            <p:cNvSpPr>
              <a:spLocks/>
            </p:cNvSpPr>
            <p:nvPr/>
          </p:nvSpPr>
          <p:spPr bwMode="auto">
            <a:xfrm>
              <a:off x="2030382" y="2759075"/>
              <a:ext cx="1323975" cy="138113"/>
            </a:xfrm>
            <a:custGeom>
              <a:avLst/>
              <a:gdLst>
                <a:gd name="T0" fmla="*/ 0 w 834"/>
                <a:gd name="T1" fmla="*/ 2147483647 h 87"/>
                <a:gd name="T2" fmla="*/ 2147483647 w 834"/>
                <a:gd name="T3" fmla="*/ 2147483647 h 87"/>
                <a:gd name="T4" fmla="*/ 2147483647 w 834"/>
                <a:gd name="T5" fmla="*/ 2147483647 h 87"/>
                <a:gd name="T6" fmla="*/ 2147483647 w 834"/>
                <a:gd name="T7" fmla="*/ 2147483647 h 87"/>
                <a:gd name="T8" fmla="*/ 2147483647 w 834"/>
                <a:gd name="T9" fmla="*/ 0 h 87"/>
                <a:gd name="T10" fmla="*/ 0 60000 65536"/>
                <a:gd name="T11" fmla="*/ 0 60000 65536"/>
                <a:gd name="T12" fmla="*/ 0 60000 65536"/>
                <a:gd name="T13" fmla="*/ 0 60000 65536"/>
                <a:gd name="T14" fmla="*/ 0 60000 65536"/>
                <a:gd name="T15" fmla="*/ 0 w 834"/>
                <a:gd name="T16" fmla="*/ 0 h 87"/>
                <a:gd name="T17" fmla="*/ 834 w 834"/>
                <a:gd name="T18" fmla="*/ 87 h 87"/>
              </a:gdLst>
              <a:ahLst/>
              <a:cxnLst>
                <a:cxn ang="T10">
                  <a:pos x="T0" y="T1"/>
                </a:cxn>
                <a:cxn ang="T11">
                  <a:pos x="T2" y="T3"/>
                </a:cxn>
                <a:cxn ang="T12">
                  <a:pos x="T4" y="T5"/>
                </a:cxn>
                <a:cxn ang="T13">
                  <a:pos x="T6" y="T7"/>
                </a:cxn>
                <a:cxn ang="T14">
                  <a:pos x="T8" y="T9"/>
                </a:cxn>
              </a:cxnLst>
              <a:rect l="T15" t="T16" r="T17" b="T18"/>
              <a:pathLst>
                <a:path w="834" h="87">
                  <a:moveTo>
                    <a:pt x="0" y="10"/>
                  </a:moveTo>
                  <a:cubicBezTo>
                    <a:pt x="31" y="10"/>
                    <a:pt x="129" y="14"/>
                    <a:pt x="189" y="27"/>
                  </a:cubicBezTo>
                  <a:cubicBezTo>
                    <a:pt x="249" y="40"/>
                    <a:pt x="286" y="87"/>
                    <a:pt x="359" y="87"/>
                  </a:cubicBezTo>
                  <a:cubicBezTo>
                    <a:pt x="432" y="87"/>
                    <a:pt x="547" y="39"/>
                    <a:pt x="626" y="25"/>
                  </a:cubicBezTo>
                  <a:cubicBezTo>
                    <a:pt x="705" y="11"/>
                    <a:pt x="791" y="5"/>
                    <a:pt x="834" y="0"/>
                  </a:cubicBezTo>
                </a:path>
              </a:pathLst>
            </a:custGeom>
            <a:solidFill>
              <a:srgbClr val="9BC2C9"/>
            </a:solidFill>
            <a:ln w="127000">
              <a:solidFill>
                <a:schemeClr val="bg1"/>
              </a:solidFill>
              <a:round/>
              <a:headEnd/>
              <a:tailEnd/>
            </a:ln>
          </p:spPr>
          <p:txBody>
            <a:bodyPr wrap="none" anchor="ctr"/>
            <a:lstStyle/>
            <a:p>
              <a:endParaRPr lang="zh-CN" altLang="en-US"/>
            </a:p>
          </p:txBody>
        </p:sp>
        <p:sp>
          <p:nvSpPr>
            <p:cNvPr id="29710" name="Oval 14"/>
            <p:cNvSpPr>
              <a:spLocks noChangeArrowheads="1"/>
            </p:cNvSpPr>
            <p:nvPr/>
          </p:nvSpPr>
          <p:spPr bwMode="auto">
            <a:xfrm rot="-145515">
              <a:off x="2576482" y="2819400"/>
              <a:ext cx="93663" cy="150813"/>
            </a:xfrm>
            <a:prstGeom prst="ellipse">
              <a:avLst/>
            </a:prstGeom>
            <a:solidFill>
              <a:srgbClr val="9BC2C9"/>
            </a:solidFill>
            <a:ln w="28575">
              <a:solidFill>
                <a:schemeClr val="bg1"/>
              </a:solidFill>
              <a:round/>
              <a:headEnd/>
              <a:tailEnd/>
            </a:ln>
          </p:spPr>
          <p:txBody>
            <a:bodyPr wrap="none" anchor="ctr"/>
            <a:lstStyle/>
            <a:p>
              <a:endParaRPr lang="zh-CN" altLang="en-US"/>
            </a:p>
          </p:txBody>
        </p:sp>
      </p:grpSp>
      <p:grpSp>
        <p:nvGrpSpPr>
          <p:cNvPr id="36" name="Group 2"/>
          <p:cNvGrpSpPr>
            <a:grpSpLocks noChangeAspect="1"/>
          </p:cNvGrpSpPr>
          <p:nvPr/>
        </p:nvGrpSpPr>
        <p:grpSpPr bwMode="auto">
          <a:xfrm>
            <a:off x="3428992" y="381000"/>
            <a:ext cx="2698750" cy="5467350"/>
            <a:chOff x="1968" y="240"/>
            <a:chExt cx="1872" cy="3792"/>
          </a:xfrm>
        </p:grpSpPr>
        <p:sp>
          <p:nvSpPr>
            <p:cNvPr id="49" name="Oval 3"/>
            <p:cNvSpPr>
              <a:spLocks noChangeAspect="1" noChangeArrowheads="1"/>
            </p:cNvSpPr>
            <p:nvPr/>
          </p:nvSpPr>
          <p:spPr bwMode="auto">
            <a:xfrm>
              <a:off x="1968" y="240"/>
              <a:ext cx="1872" cy="1872"/>
            </a:xfrm>
            <a:prstGeom prst="ellipse">
              <a:avLst/>
            </a:prstGeom>
            <a:solidFill>
              <a:srgbClr val="9BC2C9"/>
            </a:solidFill>
            <a:ln w="9525">
              <a:noFill/>
              <a:round/>
              <a:headEnd/>
              <a:tailEnd/>
            </a:ln>
          </p:spPr>
          <p:txBody>
            <a:bodyPr wrap="none" anchor="ctr"/>
            <a:lstStyle/>
            <a:p>
              <a:endParaRPr lang="zh-CN" altLang="en-US"/>
            </a:p>
          </p:txBody>
        </p:sp>
        <p:sp>
          <p:nvSpPr>
            <p:cNvPr id="50" name="Oval 4"/>
            <p:cNvSpPr>
              <a:spLocks noChangeAspect="1" noChangeArrowheads="1"/>
            </p:cNvSpPr>
            <p:nvPr/>
          </p:nvSpPr>
          <p:spPr bwMode="auto">
            <a:xfrm>
              <a:off x="1968" y="2160"/>
              <a:ext cx="1872" cy="1872"/>
            </a:xfrm>
            <a:prstGeom prst="ellipse">
              <a:avLst/>
            </a:prstGeom>
            <a:solidFill>
              <a:srgbClr val="9BC2C9"/>
            </a:solidFill>
            <a:ln w="9525">
              <a:noFill/>
              <a:round/>
              <a:headEnd/>
              <a:tailEnd/>
            </a:ln>
          </p:spPr>
          <p:txBody>
            <a:bodyPr wrap="none" anchor="ctr"/>
            <a:lstStyle/>
            <a:p>
              <a:endParaRPr lang="zh-CN" altLang="en-US"/>
            </a:p>
          </p:txBody>
        </p:sp>
      </p:grpSp>
      <p:grpSp>
        <p:nvGrpSpPr>
          <p:cNvPr id="52" name="组合 51"/>
          <p:cNvGrpSpPr/>
          <p:nvPr/>
        </p:nvGrpSpPr>
        <p:grpSpPr>
          <a:xfrm rot="5400000">
            <a:off x="4603965" y="3450617"/>
            <a:ext cx="403659" cy="2102162"/>
            <a:chOff x="5032593" y="3450617"/>
            <a:chExt cx="403659" cy="2102162"/>
          </a:xfrm>
        </p:grpSpPr>
        <p:sp>
          <p:nvSpPr>
            <p:cNvPr id="40" name="Freeform 8"/>
            <p:cNvSpPr>
              <a:spLocks noChangeAspect="1"/>
            </p:cNvSpPr>
            <p:nvPr/>
          </p:nvSpPr>
          <p:spPr bwMode="auto">
            <a:xfrm>
              <a:off x="5228656" y="4846291"/>
              <a:ext cx="167230" cy="692070"/>
            </a:xfrm>
            <a:custGeom>
              <a:avLst/>
              <a:gdLst>
                <a:gd name="T0" fmla="*/ 113 w 116"/>
                <a:gd name="T1" fmla="*/ 480 h 480"/>
                <a:gd name="T2" fmla="*/ 71 w 116"/>
                <a:gd name="T3" fmla="*/ 356 h 480"/>
                <a:gd name="T4" fmla="*/ 2 w 116"/>
                <a:gd name="T5" fmla="*/ 217 h 480"/>
                <a:gd name="T6" fmla="*/ 57 w 116"/>
                <a:gd name="T7" fmla="*/ 118 h 480"/>
                <a:gd name="T8" fmla="*/ 116 w 116"/>
                <a:gd name="T9" fmla="*/ 0 h 480"/>
                <a:gd name="T10" fmla="*/ 0 60000 65536"/>
                <a:gd name="T11" fmla="*/ 0 60000 65536"/>
                <a:gd name="T12" fmla="*/ 0 60000 65536"/>
                <a:gd name="T13" fmla="*/ 0 60000 65536"/>
                <a:gd name="T14" fmla="*/ 0 60000 65536"/>
                <a:gd name="T15" fmla="*/ 0 w 116"/>
                <a:gd name="T16" fmla="*/ 0 h 480"/>
                <a:gd name="T17" fmla="*/ 116 w 116"/>
                <a:gd name="T18" fmla="*/ 480 h 480"/>
              </a:gdLst>
              <a:ahLst/>
              <a:cxnLst>
                <a:cxn ang="T10">
                  <a:pos x="T0" y="T1"/>
                </a:cxn>
                <a:cxn ang="T11">
                  <a:pos x="T2" y="T3"/>
                </a:cxn>
                <a:cxn ang="T12">
                  <a:pos x="T4" y="T5"/>
                </a:cxn>
                <a:cxn ang="T13">
                  <a:pos x="T6" y="T7"/>
                </a:cxn>
                <a:cxn ang="T14">
                  <a:pos x="T8" y="T9"/>
                </a:cxn>
              </a:cxnLst>
              <a:rect l="T15" t="T16" r="T17" b="T18"/>
              <a:pathLst>
                <a:path w="116" h="480">
                  <a:moveTo>
                    <a:pt x="113" y="480"/>
                  </a:moveTo>
                  <a:cubicBezTo>
                    <a:pt x="106" y="458"/>
                    <a:pt x="89" y="400"/>
                    <a:pt x="71" y="356"/>
                  </a:cubicBezTo>
                  <a:cubicBezTo>
                    <a:pt x="53" y="312"/>
                    <a:pt x="4" y="257"/>
                    <a:pt x="2" y="217"/>
                  </a:cubicBezTo>
                  <a:cubicBezTo>
                    <a:pt x="0" y="177"/>
                    <a:pt x="38" y="154"/>
                    <a:pt x="57" y="118"/>
                  </a:cubicBezTo>
                  <a:cubicBezTo>
                    <a:pt x="76" y="82"/>
                    <a:pt x="104" y="25"/>
                    <a:pt x="116" y="0"/>
                  </a:cubicBezTo>
                </a:path>
              </a:pathLst>
            </a:custGeom>
            <a:solidFill>
              <a:srgbClr val="9BC2C9"/>
            </a:solidFill>
            <a:ln w="127000">
              <a:solidFill>
                <a:schemeClr val="bg1"/>
              </a:solidFill>
              <a:round/>
              <a:headEnd/>
              <a:tailEnd/>
            </a:ln>
          </p:spPr>
          <p:txBody>
            <a:bodyPr wrap="none" anchor="ctr"/>
            <a:lstStyle/>
            <a:p>
              <a:endParaRPr lang="zh-CN" altLang="en-US"/>
            </a:p>
          </p:txBody>
        </p:sp>
        <p:sp>
          <p:nvSpPr>
            <p:cNvPr id="41" name="Freeform 9"/>
            <p:cNvSpPr>
              <a:spLocks noChangeAspect="1"/>
            </p:cNvSpPr>
            <p:nvPr/>
          </p:nvSpPr>
          <p:spPr bwMode="auto">
            <a:xfrm>
              <a:off x="5093141" y="4837640"/>
              <a:ext cx="93707" cy="715139"/>
            </a:xfrm>
            <a:custGeom>
              <a:avLst/>
              <a:gdLst>
                <a:gd name="T0" fmla="*/ 0 w 65"/>
                <a:gd name="T1" fmla="*/ 496 h 496"/>
                <a:gd name="T2" fmla="*/ 37 w 65"/>
                <a:gd name="T3" fmla="*/ 351 h 496"/>
                <a:gd name="T4" fmla="*/ 65 w 65"/>
                <a:gd name="T5" fmla="*/ 213 h 496"/>
                <a:gd name="T6" fmla="*/ 39 w 65"/>
                <a:gd name="T7" fmla="*/ 75 h 496"/>
                <a:gd name="T8" fmla="*/ 27 w 65"/>
                <a:gd name="T9" fmla="*/ 0 h 496"/>
                <a:gd name="T10" fmla="*/ 0 60000 65536"/>
                <a:gd name="T11" fmla="*/ 0 60000 65536"/>
                <a:gd name="T12" fmla="*/ 0 60000 65536"/>
                <a:gd name="T13" fmla="*/ 0 60000 65536"/>
                <a:gd name="T14" fmla="*/ 0 60000 65536"/>
                <a:gd name="T15" fmla="*/ 0 w 65"/>
                <a:gd name="T16" fmla="*/ 0 h 496"/>
                <a:gd name="T17" fmla="*/ 65 w 65"/>
                <a:gd name="T18" fmla="*/ 496 h 496"/>
              </a:gdLst>
              <a:ahLst/>
              <a:cxnLst>
                <a:cxn ang="T10">
                  <a:pos x="T0" y="T1"/>
                </a:cxn>
                <a:cxn ang="T11">
                  <a:pos x="T2" y="T3"/>
                </a:cxn>
                <a:cxn ang="T12">
                  <a:pos x="T4" y="T5"/>
                </a:cxn>
                <a:cxn ang="T13">
                  <a:pos x="T6" y="T7"/>
                </a:cxn>
                <a:cxn ang="T14">
                  <a:pos x="T8" y="T9"/>
                </a:cxn>
              </a:cxnLst>
              <a:rect l="T15" t="T16" r="T17" b="T18"/>
              <a:pathLst>
                <a:path w="65" h="496">
                  <a:moveTo>
                    <a:pt x="0" y="496"/>
                  </a:moveTo>
                  <a:cubicBezTo>
                    <a:pt x="3" y="474"/>
                    <a:pt x="26" y="398"/>
                    <a:pt x="37" y="351"/>
                  </a:cubicBezTo>
                  <a:cubicBezTo>
                    <a:pt x="48" y="304"/>
                    <a:pt x="65" y="259"/>
                    <a:pt x="65" y="213"/>
                  </a:cubicBezTo>
                  <a:cubicBezTo>
                    <a:pt x="65" y="167"/>
                    <a:pt x="45" y="110"/>
                    <a:pt x="39" y="75"/>
                  </a:cubicBezTo>
                  <a:cubicBezTo>
                    <a:pt x="33" y="40"/>
                    <a:pt x="29" y="16"/>
                    <a:pt x="27" y="0"/>
                  </a:cubicBezTo>
                </a:path>
              </a:pathLst>
            </a:custGeom>
            <a:solidFill>
              <a:srgbClr val="9BC2C9"/>
            </a:solidFill>
            <a:ln w="127000">
              <a:solidFill>
                <a:schemeClr val="bg1"/>
              </a:solidFill>
              <a:round/>
              <a:headEnd/>
              <a:tailEnd/>
            </a:ln>
          </p:spPr>
          <p:txBody>
            <a:bodyPr wrap="none" anchor="ctr"/>
            <a:lstStyle/>
            <a:p>
              <a:endParaRPr lang="zh-CN" altLang="en-US"/>
            </a:p>
          </p:txBody>
        </p:sp>
        <p:sp>
          <p:nvSpPr>
            <p:cNvPr id="42" name="Oval 10"/>
            <p:cNvSpPr>
              <a:spLocks noChangeAspect="1" noChangeArrowheads="1"/>
            </p:cNvSpPr>
            <p:nvPr/>
          </p:nvSpPr>
          <p:spPr bwMode="auto">
            <a:xfrm rot="21474945">
              <a:off x="5124857" y="5087073"/>
              <a:ext cx="138397" cy="135530"/>
            </a:xfrm>
            <a:prstGeom prst="ellipse">
              <a:avLst/>
            </a:prstGeom>
            <a:solidFill>
              <a:srgbClr val="9BC2C9"/>
            </a:solidFill>
            <a:ln w="28575">
              <a:solidFill>
                <a:schemeClr val="bg1"/>
              </a:solidFill>
              <a:round/>
              <a:headEnd/>
              <a:tailEnd/>
            </a:ln>
          </p:spPr>
          <p:txBody>
            <a:bodyPr wrap="none" anchor="ctr"/>
            <a:lstStyle/>
            <a:p>
              <a:endParaRPr lang="zh-CN" altLang="en-US"/>
            </a:p>
          </p:txBody>
        </p:sp>
        <p:sp>
          <p:nvSpPr>
            <p:cNvPr id="43" name="Freeform 11"/>
            <p:cNvSpPr>
              <a:spLocks noChangeAspect="1"/>
            </p:cNvSpPr>
            <p:nvPr/>
          </p:nvSpPr>
          <p:spPr bwMode="auto">
            <a:xfrm>
              <a:off x="5228656" y="3450617"/>
              <a:ext cx="207596" cy="1267352"/>
            </a:xfrm>
            <a:custGeom>
              <a:avLst/>
              <a:gdLst>
                <a:gd name="T0" fmla="*/ 113 w 144"/>
                <a:gd name="T1" fmla="*/ 879 h 879"/>
                <a:gd name="T2" fmla="*/ 50 w 144"/>
                <a:gd name="T3" fmla="*/ 672 h 879"/>
                <a:gd name="T4" fmla="*/ 9 w 144"/>
                <a:gd name="T5" fmla="*/ 455 h 879"/>
                <a:gd name="T6" fmla="*/ 102 w 144"/>
                <a:gd name="T7" fmla="*/ 237 h 879"/>
                <a:gd name="T8" fmla="*/ 144 w 144"/>
                <a:gd name="T9" fmla="*/ 0 h 879"/>
                <a:gd name="T10" fmla="*/ 0 60000 65536"/>
                <a:gd name="T11" fmla="*/ 0 60000 65536"/>
                <a:gd name="T12" fmla="*/ 0 60000 65536"/>
                <a:gd name="T13" fmla="*/ 0 60000 65536"/>
                <a:gd name="T14" fmla="*/ 0 60000 65536"/>
                <a:gd name="T15" fmla="*/ 0 w 144"/>
                <a:gd name="T16" fmla="*/ 0 h 879"/>
                <a:gd name="T17" fmla="*/ 144 w 144"/>
                <a:gd name="T18" fmla="*/ 879 h 879"/>
              </a:gdLst>
              <a:ahLst/>
              <a:cxnLst>
                <a:cxn ang="T10">
                  <a:pos x="T0" y="T1"/>
                </a:cxn>
                <a:cxn ang="T11">
                  <a:pos x="T2" y="T3"/>
                </a:cxn>
                <a:cxn ang="T12">
                  <a:pos x="T4" y="T5"/>
                </a:cxn>
                <a:cxn ang="T13">
                  <a:pos x="T6" y="T7"/>
                </a:cxn>
                <a:cxn ang="T14">
                  <a:pos x="T8" y="T9"/>
                </a:cxn>
              </a:cxnLst>
              <a:rect l="T15" t="T16" r="T17" b="T18"/>
              <a:pathLst>
                <a:path w="144" h="879">
                  <a:moveTo>
                    <a:pt x="113" y="879"/>
                  </a:moveTo>
                  <a:cubicBezTo>
                    <a:pt x="104" y="845"/>
                    <a:pt x="67" y="742"/>
                    <a:pt x="50" y="672"/>
                  </a:cubicBezTo>
                  <a:cubicBezTo>
                    <a:pt x="33" y="602"/>
                    <a:pt x="0" y="527"/>
                    <a:pt x="9" y="455"/>
                  </a:cubicBezTo>
                  <a:cubicBezTo>
                    <a:pt x="18" y="383"/>
                    <a:pt x="80" y="313"/>
                    <a:pt x="102" y="237"/>
                  </a:cubicBezTo>
                  <a:cubicBezTo>
                    <a:pt x="124" y="161"/>
                    <a:pt x="135" y="49"/>
                    <a:pt x="144" y="0"/>
                  </a:cubicBezTo>
                </a:path>
              </a:pathLst>
            </a:custGeom>
            <a:noFill/>
            <a:ln w="127000">
              <a:solidFill>
                <a:srgbClr val="800000"/>
              </a:solidFill>
              <a:round/>
              <a:headEnd/>
              <a:tailEnd/>
            </a:ln>
          </p:spPr>
          <p:txBody>
            <a:bodyPr wrap="none" anchor="ctr"/>
            <a:lstStyle/>
            <a:p>
              <a:endParaRPr lang="zh-CN" altLang="en-US"/>
            </a:p>
          </p:txBody>
        </p:sp>
        <p:sp>
          <p:nvSpPr>
            <p:cNvPr id="44" name="Freeform 12"/>
            <p:cNvSpPr>
              <a:spLocks noChangeAspect="1"/>
            </p:cNvSpPr>
            <p:nvPr/>
          </p:nvSpPr>
          <p:spPr bwMode="auto">
            <a:xfrm>
              <a:off x="5032593" y="3450617"/>
              <a:ext cx="142722" cy="1251493"/>
            </a:xfrm>
            <a:custGeom>
              <a:avLst/>
              <a:gdLst>
                <a:gd name="T0" fmla="*/ 0 w 99"/>
                <a:gd name="T1" fmla="*/ 868 h 868"/>
                <a:gd name="T2" fmla="*/ 52 w 99"/>
                <a:gd name="T3" fmla="*/ 662 h 868"/>
                <a:gd name="T4" fmla="*/ 96 w 99"/>
                <a:gd name="T5" fmla="*/ 452 h 868"/>
                <a:gd name="T6" fmla="*/ 73 w 99"/>
                <a:gd name="T7" fmla="*/ 279 h 868"/>
                <a:gd name="T8" fmla="*/ 21 w 99"/>
                <a:gd name="T9" fmla="*/ 0 h 868"/>
                <a:gd name="T10" fmla="*/ 0 60000 65536"/>
                <a:gd name="T11" fmla="*/ 0 60000 65536"/>
                <a:gd name="T12" fmla="*/ 0 60000 65536"/>
                <a:gd name="T13" fmla="*/ 0 60000 65536"/>
                <a:gd name="T14" fmla="*/ 0 60000 65536"/>
                <a:gd name="T15" fmla="*/ 0 w 99"/>
                <a:gd name="T16" fmla="*/ 0 h 868"/>
                <a:gd name="T17" fmla="*/ 99 w 99"/>
                <a:gd name="T18" fmla="*/ 868 h 868"/>
              </a:gdLst>
              <a:ahLst/>
              <a:cxnLst>
                <a:cxn ang="T10">
                  <a:pos x="T0" y="T1"/>
                </a:cxn>
                <a:cxn ang="T11">
                  <a:pos x="T2" y="T3"/>
                </a:cxn>
                <a:cxn ang="T12">
                  <a:pos x="T4" y="T5"/>
                </a:cxn>
                <a:cxn ang="T13">
                  <a:pos x="T6" y="T7"/>
                </a:cxn>
                <a:cxn ang="T14">
                  <a:pos x="T8" y="T9"/>
                </a:cxn>
              </a:cxnLst>
              <a:rect l="T15" t="T16" r="T17" b="T18"/>
              <a:pathLst>
                <a:path w="99" h="868">
                  <a:moveTo>
                    <a:pt x="0" y="868"/>
                  </a:moveTo>
                  <a:cubicBezTo>
                    <a:pt x="9" y="836"/>
                    <a:pt x="36" y="731"/>
                    <a:pt x="52" y="662"/>
                  </a:cubicBezTo>
                  <a:cubicBezTo>
                    <a:pt x="68" y="593"/>
                    <a:pt x="93" y="516"/>
                    <a:pt x="96" y="452"/>
                  </a:cubicBezTo>
                  <a:cubicBezTo>
                    <a:pt x="99" y="388"/>
                    <a:pt x="86" y="354"/>
                    <a:pt x="73" y="279"/>
                  </a:cubicBezTo>
                  <a:cubicBezTo>
                    <a:pt x="60" y="204"/>
                    <a:pt x="32" y="58"/>
                    <a:pt x="21" y="0"/>
                  </a:cubicBezTo>
                </a:path>
              </a:pathLst>
            </a:custGeom>
            <a:noFill/>
            <a:ln w="127000">
              <a:solidFill>
                <a:srgbClr val="800000"/>
              </a:solidFill>
              <a:round/>
              <a:headEnd/>
              <a:tailEnd/>
            </a:ln>
          </p:spPr>
          <p:txBody>
            <a:bodyPr wrap="none" anchor="ctr"/>
            <a:lstStyle/>
            <a:p>
              <a:endParaRPr lang="zh-CN" altLang="en-US"/>
            </a:p>
          </p:txBody>
        </p:sp>
        <p:sp>
          <p:nvSpPr>
            <p:cNvPr id="45" name="Oval 13"/>
            <p:cNvSpPr>
              <a:spLocks noChangeAspect="1" noChangeArrowheads="1"/>
            </p:cNvSpPr>
            <p:nvPr/>
          </p:nvSpPr>
          <p:spPr bwMode="auto">
            <a:xfrm rot="21387259">
              <a:off x="5119091" y="4048969"/>
              <a:ext cx="147047" cy="144181"/>
            </a:xfrm>
            <a:prstGeom prst="ellipse">
              <a:avLst/>
            </a:prstGeom>
            <a:solidFill>
              <a:schemeClr val="bg1"/>
            </a:solidFill>
            <a:ln w="28575">
              <a:solidFill>
                <a:srgbClr val="800000"/>
              </a:solidFill>
              <a:round/>
              <a:headEnd/>
              <a:tailEnd/>
            </a:ln>
          </p:spPr>
          <p:txBody>
            <a:bodyPr wrap="none" anchor="ctr"/>
            <a:lstStyle/>
            <a:p>
              <a:endParaRPr lang="zh-CN" altLang="en-US"/>
            </a:p>
          </p:txBody>
        </p:sp>
      </p:grpSp>
      <p:grpSp>
        <p:nvGrpSpPr>
          <p:cNvPr id="53" name="组合 52"/>
          <p:cNvGrpSpPr/>
          <p:nvPr/>
        </p:nvGrpSpPr>
        <p:grpSpPr>
          <a:xfrm rot="5560505">
            <a:off x="4690463" y="601597"/>
            <a:ext cx="345994" cy="2118021"/>
            <a:chOff x="5119091" y="601597"/>
            <a:chExt cx="345994" cy="2118021"/>
          </a:xfrm>
        </p:grpSpPr>
        <p:sp>
          <p:nvSpPr>
            <p:cNvPr id="37" name="Freeform 5"/>
            <p:cNvSpPr>
              <a:spLocks noChangeAspect="1"/>
            </p:cNvSpPr>
            <p:nvPr/>
          </p:nvSpPr>
          <p:spPr bwMode="auto">
            <a:xfrm>
              <a:off x="5300738" y="2003038"/>
              <a:ext cx="164347" cy="716580"/>
            </a:xfrm>
            <a:custGeom>
              <a:avLst/>
              <a:gdLst>
                <a:gd name="T0" fmla="*/ 83 w 114"/>
                <a:gd name="T1" fmla="*/ 497 h 497"/>
                <a:gd name="T2" fmla="*/ 52 w 114"/>
                <a:gd name="T3" fmla="*/ 373 h 497"/>
                <a:gd name="T4" fmla="*/ 3 w 114"/>
                <a:gd name="T5" fmla="*/ 219 h 497"/>
                <a:gd name="T6" fmla="*/ 72 w 114"/>
                <a:gd name="T7" fmla="*/ 114 h 497"/>
                <a:gd name="T8" fmla="*/ 114 w 114"/>
                <a:gd name="T9" fmla="*/ 0 h 497"/>
                <a:gd name="T10" fmla="*/ 0 60000 65536"/>
                <a:gd name="T11" fmla="*/ 0 60000 65536"/>
                <a:gd name="T12" fmla="*/ 0 60000 65536"/>
                <a:gd name="T13" fmla="*/ 0 60000 65536"/>
                <a:gd name="T14" fmla="*/ 0 60000 65536"/>
                <a:gd name="T15" fmla="*/ 0 w 114"/>
                <a:gd name="T16" fmla="*/ 0 h 497"/>
                <a:gd name="T17" fmla="*/ 114 w 114"/>
                <a:gd name="T18" fmla="*/ 497 h 497"/>
              </a:gdLst>
              <a:ahLst/>
              <a:cxnLst>
                <a:cxn ang="T10">
                  <a:pos x="T0" y="T1"/>
                </a:cxn>
                <a:cxn ang="T11">
                  <a:pos x="T2" y="T3"/>
                </a:cxn>
                <a:cxn ang="T12">
                  <a:pos x="T4" y="T5"/>
                </a:cxn>
                <a:cxn ang="T13">
                  <a:pos x="T6" y="T7"/>
                </a:cxn>
                <a:cxn ang="T14">
                  <a:pos x="T8" y="T9"/>
                </a:cxn>
              </a:cxnLst>
              <a:rect l="T15" t="T16" r="T17" b="T18"/>
              <a:pathLst>
                <a:path w="114" h="497">
                  <a:moveTo>
                    <a:pt x="83" y="497"/>
                  </a:moveTo>
                  <a:cubicBezTo>
                    <a:pt x="80" y="476"/>
                    <a:pt x="65" y="419"/>
                    <a:pt x="52" y="373"/>
                  </a:cubicBezTo>
                  <a:cubicBezTo>
                    <a:pt x="39" y="327"/>
                    <a:pt x="0" y="262"/>
                    <a:pt x="3" y="219"/>
                  </a:cubicBezTo>
                  <a:cubicBezTo>
                    <a:pt x="6" y="176"/>
                    <a:pt x="54" y="150"/>
                    <a:pt x="72" y="114"/>
                  </a:cubicBezTo>
                  <a:cubicBezTo>
                    <a:pt x="90" y="78"/>
                    <a:pt x="105" y="24"/>
                    <a:pt x="114" y="0"/>
                  </a:cubicBezTo>
                </a:path>
              </a:pathLst>
            </a:custGeom>
            <a:noFill/>
            <a:ln w="127000">
              <a:solidFill>
                <a:srgbClr val="800000"/>
              </a:solidFill>
              <a:round/>
              <a:headEnd/>
              <a:tailEnd/>
            </a:ln>
          </p:spPr>
          <p:txBody>
            <a:bodyPr wrap="none" anchor="ctr"/>
            <a:lstStyle/>
            <a:p>
              <a:endParaRPr lang="zh-CN" altLang="en-US"/>
            </a:p>
          </p:txBody>
        </p:sp>
        <p:sp>
          <p:nvSpPr>
            <p:cNvPr id="38" name="Freeform 6"/>
            <p:cNvSpPr>
              <a:spLocks noChangeAspect="1"/>
            </p:cNvSpPr>
            <p:nvPr/>
          </p:nvSpPr>
          <p:spPr bwMode="auto">
            <a:xfrm>
              <a:off x="5142157" y="1974202"/>
              <a:ext cx="93707" cy="729557"/>
            </a:xfrm>
            <a:custGeom>
              <a:avLst/>
              <a:gdLst>
                <a:gd name="T0" fmla="*/ 17 w 65"/>
                <a:gd name="T1" fmla="*/ 506 h 506"/>
                <a:gd name="T2" fmla="*/ 38 w 65"/>
                <a:gd name="T3" fmla="*/ 362 h 506"/>
                <a:gd name="T4" fmla="*/ 60 w 65"/>
                <a:gd name="T5" fmla="*/ 216 h 506"/>
                <a:gd name="T6" fmla="*/ 7 w 65"/>
                <a:gd name="T7" fmla="*/ 103 h 506"/>
                <a:gd name="T8" fmla="*/ 17 w 65"/>
                <a:gd name="T9" fmla="*/ 0 h 506"/>
                <a:gd name="T10" fmla="*/ 0 60000 65536"/>
                <a:gd name="T11" fmla="*/ 0 60000 65536"/>
                <a:gd name="T12" fmla="*/ 0 60000 65536"/>
                <a:gd name="T13" fmla="*/ 0 60000 65536"/>
                <a:gd name="T14" fmla="*/ 0 60000 65536"/>
                <a:gd name="T15" fmla="*/ 0 w 65"/>
                <a:gd name="T16" fmla="*/ 0 h 506"/>
                <a:gd name="T17" fmla="*/ 65 w 65"/>
                <a:gd name="T18" fmla="*/ 506 h 506"/>
              </a:gdLst>
              <a:ahLst/>
              <a:cxnLst>
                <a:cxn ang="T10">
                  <a:pos x="T0" y="T1"/>
                </a:cxn>
                <a:cxn ang="T11">
                  <a:pos x="T2" y="T3"/>
                </a:cxn>
                <a:cxn ang="T12">
                  <a:pos x="T4" y="T5"/>
                </a:cxn>
                <a:cxn ang="T13">
                  <a:pos x="T6" y="T7"/>
                </a:cxn>
                <a:cxn ang="T14">
                  <a:pos x="T8" y="T9"/>
                </a:cxn>
              </a:cxnLst>
              <a:rect l="T15" t="T16" r="T17" b="T18"/>
              <a:pathLst>
                <a:path w="65" h="506">
                  <a:moveTo>
                    <a:pt x="17" y="506"/>
                  </a:moveTo>
                  <a:cubicBezTo>
                    <a:pt x="24" y="484"/>
                    <a:pt x="31" y="410"/>
                    <a:pt x="38" y="362"/>
                  </a:cubicBezTo>
                  <a:cubicBezTo>
                    <a:pt x="45" y="314"/>
                    <a:pt x="65" y="259"/>
                    <a:pt x="60" y="216"/>
                  </a:cubicBezTo>
                  <a:cubicBezTo>
                    <a:pt x="55" y="173"/>
                    <a:pt x="14" y="139"/>
                    <a:pt x="7" y="103"/>
                  </a:cubicBezTo>
                  <a:cubicBezTo>
                    <a:pt x="0" y="67"/>
                    <a:pt x="15" y="21"/>
                    <a:pt x="17" y="0"/>
                  </a:cubicBezTo>
                </a:path>
              </a:pathLst>
            </a:custGeom>
            <a:noFill/>
            <a:ln w="127000">
              <a:solidFill>
                <a:srgbClr val="800000"/>
              </a:solidFill>
              <a:round/>
              <a:headEnd/>
              <a:tailEnd/>
            </a:ln>
          </p:spPr>
          <p:txBody>
            <a:bodyPr wrap="none" anchor="ctr"/>
            <a:lstStyle/>
            <a:p>
              <a:endParaRPr lang="zh-CN" altLang="en-US"/>
            </a:p>
          </p:txBody>
        </p:sp>
        <p:sp>
          <p:nvSpPr>
            <p:cNvPr id="39" name="Oval 7"/>
            <p:cNvSpPr>
              <a:spLocks noChangeAspect="1" noChangeArrowheads="1"/>
            </p:cNvSpPr>
            <p:nvPr/>
          </p:nvSpPr>
          <p:spPr bwMode="auto">
            <a:xfrm rot="35310">
              <a:off x="5188290" y="2249588"/>
              <a:ext cx="129748" cy="125438"/>
            </a:xfrm>
            <a:prstGeom prst="ellipse">
              <a:avLst/>
            </a:prstGeom>
            <a:solidFill>
              <a:schemeClr val="bg1"/>
            </a:solidFill>
            <a:ln w="28575">
              <a:solidFill>
                <a:srgbClr val="800000"/>
              </a:solidFill>
              <a:round/>
              <a:headEnd/>
              <a:tailEnd/>
            </a:ln>
          </p:spPr>
          <p:txBody>
            <a:bodyPr wrap="none" anchor="ctr"/>
            <a:lstStyle/>
            <a:p>
              <a:endParaRPr lang="zh-CN" altLang="en-US"/>
            </a:p>
          </p:txBody>
        </p:sp>
        <p:sp>
          <p:nvSpPr>
            <p:cNvPr id="46" name="Freeform 14"/>
            <p:cNvSpPr>
              <a:spLocks noChangeAspect="1"/>
            </p:cNvSpPr>
            <p:nvPr/>
          </p:nvSpPr>
          <p:spPr bwMode="auto">
            <a:xfrm>
              <a:off x="5251722" y="601597"/>
              <a:ext cx="198946" cy="1177960"/>
            </a:xfrm>
            <a:custGeom>
              <a:avLst/>
              <a:gdLst>
                <a:gd name="T0" fmla="*/ 135 w 138"/>
                <a:gd name="T1" fmla="*/ 817 h 817"/>
                <a:gd name="T2" fmla="*/ 73 w 138"/>
                <a:gd name="T3" fmla="*/ 590 h 817"/>
                <a:gd name="T4" fmla="*/ 2 w 138"/>
                <a:gd name="T5" fmla="*/ 394 h 817"/>
                <a:gd name="T6" fmla="*/ 84 w 138"/>
                <a:gd name="T7" fmla="*/ 217 h 817"/>
                <a:gd name="T8" fmla="*/ 138 w 138"/>
                <a:gd name="T9" fmla="*/ 0 h 817"/>
                <a:gd name="T10" fmla="*/ 0 60000 65536"/>
                <a:gd name="T11" fmla="*/ 0 60000 65536"/>
                <a:gd name="T12" fmla="*/ 0 60000 65536"/>
                <a:gd name="T13" fmla="*/ 0 60000 65536"/>
                <a:gd name="T14" fmla="*/ 0 60000 65536"/>
                <a:gd name="T15" fmla="*/ 0 w 138"/>
                <a:gd name="T16" fmla="*/ 0 h 817"/>
                <a:gd name="T17" fmla="*/ 138 w 138"/>
                <a:gd name="T18" fmla="*/ 817 h 817"/>
              </a:gdLst>
              <a:ahLst/>
              <a:cxnLst>
                <a:cxn ang="T10">
                  <a:pos x="T0" y="T1"/>
                </a:cxn>
                <a:cxn ang="T11">
                  <a:pos x="T2" y="T3"/>
                </a:cxn>
                <a:cxn ang="T12">
                  <a:pos x="T4" y="T5"/>
                </a:cxn>
                <a:cxn ang="T13">
                  <a:pos x="T6" y="T7"/>
                </a:cxn>
                <a:cxn ang="T14">
                  <a:pos x="T8" y="T9"/>
                </a:cxn>
              </a:cxnLst>
              <a:rect l="T15" t="T16" r="T17" b="T18"/>
              <a:pathLst>
                <a:path w="138" h="817">
                  <a:moveTo>
                    <a:pt x="135" y="817"/>
                  </a:moveTo>
                  <a:cubicBezTo>
                    <a:pt x="125" y="779"/>
                    <a:pt x="95" y="660"/>
                    <a:pt x="73" y="590"/>
                  </a:cubicBezTo>
                  <a:cubicBezTo>
                    <a:pt x="51" y="520"/>
                    <a:pt x="0" y="456"/>
                    <a:pt x="2" y="394"/>
                  </a:cubicBezTo>
                  <a:cubicBezTo>
                    <a:pt x="4" y="332"/>
                    <a:pt x="61" y="283"/>
                    <a:pt x="84" y="217"/>
                  </a:cubicBezTo>
                  <a:cubicBezTo>
                    <a:pt x="107" y="151"/>
                    <a:pt x="127" y="45"/>
                    <a:pt x="138" y="0"/>
                  </a:cubicBezTo>
                </a:path>
              </a:pathLst>
            </a:custGeom>
            <a:solidFill>
              <a:srgbClr val="9BC2C9"/>
            </a:solidFill>
            <a:ln w="127000">
              <a:solidFill>
                <a:schemeClr val="bg1"/>
              </a:solidFill>
              <a:round/>
              <a:headEnd/>
              <a:tailEnd/>
            </a:ln>
          </p:spPr>
          <p:txBody>
            <a:bodyPr wrap="none" anchor="ctr"/>
            <a:lstStyle/>
            <a:p>
              <a:endParaRPr lang="zh-CN" altLang="en-US"/>
            </a:p>
          </p:txBody>
        </p:sp>
        <p:sp>
          <p:nvSpPr>
            <p:cNvPr id="47" name="Freeform 15"/>
            <p:cNvSpPr>
              <a:spLocks noChangeAspect="1"/>
            </p:cNvSpPr>
            <p:nvPr/>
          </p:nvSpPr>
          <p:spPr bwMode="auto">
            <a:xfrm>
              <a:off x="5119091" y="601597"/>
              <a:ext cx="80732" cy="1163542"/>
            </a:xfrm>
            <a:custGeom>
              <a:avLst/>
              <a:gdLst>
                <a:gd name="T0" fmla="*/ 0 w 56"/>
                <a:gd name="T1" fmla="*/ 807 h 807"/>
                <a:gd name="T2" fmla="*/ 10 w 56"/>
                <a:gd name="T3" fmla="*/ 548 h 807"/>
                <a:gd name="T4" fmla="*/ 54 w 56"/>
                <a:gd name="T5" fmla="*/ 381 h 807"/>
                <a:gd name="T6" fmla="*/ 20 w 56"/>
                <a:gd name="T7" fmla="*/ 217 h 807"/>
                <a:gd name="T8" fmla="*/ 10 w 56"/>
                <a:gd name="T9" fmla="*/ 0 h 807"/>
                <a:gd name="T10" fmla="*/ 0 60000 65536"/>
                <a:gd name="T11" fmla="*/ 0 60000 65536"/>
                <a:gd name="T12" fmla="*/ 0 60000 65536"/>
                <a:gd name="T13" fmla="*/ 0 60000 65536"/>
                <a:gd name="T14" fmla="*/ 0 60000 65536"/>
                <a:gd name="T15" fmla="*/ 0 w 56"/>
                <a:gd name="T16" fmla="*/ 0 h 807"/>
                <a:gd name="T17" fmla="*/ 56 w 56"/>
                <a:gd name="T18" fmla="*/ 807 h 807"/>
              </a:gdLst>
              <a:ahLst/>
              <a:cxnLst>
                <a:cxn ang="T10">
                  <a:pos x="T0" y="T1"/>
                </a:cxn>
                <a:cxn ang="T11">
                  <a:pos x="T2" y="T3"/>
                </a:cxn>
                <a:cxn ang="T12">
                  <a:pos x="T4" y="T5"/>
                </a:cxn>
                <a:cxn ang="T13">
                  <a:pos x="T6" y="T7"/>
                </a:cxn>
                <a:cxn ang="T14">
                  <a:pos x="T8" y="T9"/>
                </a:cxn>
              </a:cxnLst>
              <a:rect l="T15" t="T16" r="T17" b="T18"/>
              <a:pathLst>
                <a:path w="56" h="807">
                  <a:moveTo>
                    <a:pt x="0" y="807"/>
                  </a:moveTo>
                  <a:cubicBezTo>
                    <a:pt x="2" y="764"/>
                    <a:pt x="1" y="619"/>
                    <a:pt x="10" y="548"/>
                  </a:cubicBezTo>
                  <a:cubicBezTo>
                    <a:pt x="19" y="477"/>
                    <a:pt x="52" y="436"/>
                    <a:pt x="54" y="381"/>
                  </a:cubicBezTo>
                  <a:cubicBezTo>
                    <a:pt x="56" y="326"/>
                    <a:pt x="27" y="280"/>
                    <a:pt x="20" y="217"/>
                  </a:cubicBezTo>
                  <a:cubicBezTo>
                    <a:pt x="13" y="154"/>
                    <a:pt x="12" y="45"/>
                    <a:pt x="10" y="0"/>
                  </a:cubicBezTo>
                </a:path>
              </a:pathLst>
            </a:custGeom>
            <a:solidFill>
              <a:srgbClr val="9BC2C9"/>
            </a:solidFill>
            <a:ln w="127000">
              <a:solidFill>
                <a:schemeClr val="bg1"/>
              </a:solidFill>
              <a:round/>
              <a:headEnd/>
              <a:tailEnd/>
            </a:ln>
          </p:spPr>
          <p:txBody>
            <a:bodyPr wrap="none" anchor="ctr"/>
            <a:lstStyle/>
            <a:p>
              <a:endParaRPr lang="zh-CN" altLang="en-US"/>
            </a:p>
          </p:txBody>
        </p:sp>
        <p:sp>
          <p:nvSpPr>
            <p:cNvPr id="48" name="Oval 16"/>
            <p:cNvSpPr>
              <a:spLocks noChangeAspect="1" noChangeArrowheads="1"/>
            </p:cNvSpPr>
            <p:nvPr/>
          </p:nvSpPr>
          <p:spPr bwMode="auto">
            <a:xfrm rot="21454485">
              <a:off x="5169548" y="1093255"/>
              <a:ext cx="154255" cy="145623"/>
            </a:xfrm>
            <a:prstGeom prst="ellipse">
              <a:avLst/>
            </a:prstGeom>
            <a:solidFill>
              <a:srgbClr val="9BC2C9"/>
            </a:solidFill>
            <a:ln w="28575">
              <a:solidFill>
                <a:schemeClr val="bg1"/>
              </a:solidFill>
              <a:round/>
              <a:headEnd/>
              <a:tailEnd/>
            </a:ln>
          </p:spPr>
          <p:txBody>
            <a:bodyPr wrap="none" anchor="ctr"/>
            <a:lstStyle/>
            <a:p>
              <a:endParaRPr lang="zh-CN" altLang="en-US"/>
            </a:p>
          </p:txBody>
        </p:sp>
      </p:grpSp>
      <p:sp>
        <p:nvSpPr>
          <p:cNvPr id="54" name="Oval 2"/>
          <p:cNvSpPr>
            <a:spLocks noChangeAspect="1" noChangeArrowheads="1"/>
          </p:cNvSpPr>
          <p:nvPr/>
        </p:nvSpPr>
        <p:spPr bwMode="auto">
          <a:xfrm rot="2388201">
            <a:off x="6745336" y="-23839"/>
            <a:ext cx="1357313" cy="1951038"/>
          </a:xfrm>
          <a:prstGeom prst="ellipse">
            <a:avLst/>
          </a:prstGeom>
          <a:solidFill>
            <a:srgbClr val="9BC2C9"/>
          </a:solidFill>
          <a:ln w="9525">
            <a:noFill/>
            <a:round/>
            <a:headEnd/>
            <a:tailEnd/>
          </a:ln>
        </p:spPr>
        <p:txBody>
          <a:bodyPr wrap="none" anchor="ctr"/>
          <a:lstStyle/>
          <a:p>
            <a:endParaRPr lang="zh-CN" altLang="en-US"/>
          </a:p>
        </p:txBody>
      </p:sp>
      <p:sp>
        <p:nvSpPr>
          <p:cNvPr id="55" name="Freeform 3"/>
          <p:cNvSpPr>
            <a:spLocks noChangeAspect="1"/>
          </p:cNvSpPr>
          <p:nvPr/>
        </p:nvSpPr>
        <p:spPr bwMode="auto">
          <a:xfrm rot="1134262">
            <a:off x="7345851" y="736574"/>
            <a:ext cx="346075" cy="750887"/>
          </a:xfrm>
          <a:custGeom>
            <a:avLst/>
            <a:gdLst>
              <a:gd name="T0" fmla="*/ 0 w 248"/>
              <a:gd name="T1" fmla="*/ 2147483647 h 537"/>
              <a:gd name="T2" fmla="*/ 2147483647 w 248"/>
              <a:gd name="T3" fmla="*/ 2147483647 h 537"/>
              <a:gd name="T4" fmla="*/ 2147483647 w 248"/>
              <a:gd name="T5" fmla="*/ 2147483647 h 537"/>
              <a:gd name="T6" fmla="*/ 2147483647 w 248"/>
              <a:gd name="T7" fmla="*/ 2147483647 h 537"/>
              <a:gd name="T8" fmla="*/ 2147483647 w 248"/>
              <a:gd name="T9" fmla="*/ 0 h 537"/>
              <a:gd name="T10" fmla="*/ 0 60000 65536"/>
              <a:gd name="T11" fmla="*/ 0 60000 65536"/>
              <a:gd name="T12" fmla="*/ 0 60000 65536"/>
              <a:gd name="T13" fmla="*/ 0 60000 65536"/>
              <a:gd name="T14" fmla="*/ 0 60000 65536"/>
              <a:gd name="T15" fmla="*/ 0 w 248"/>
              <a:gd name="T16" fmla="*/ 0 h 537"/>
              <a:gd name="T17" fmla="*/ 248 w 248"/>
              <a:gd name="T18" fmla="*/ 537 h 537"/>
            </a:gdLst>
            <a:ahLst/>
            <a:cxnLst>
              <a:cxn ang="T10">
                <a:pos x="T0" y="T1"/>
              </a:cxn>
              <a:cxn ang="T11">
                <a:pos x="T2" y="T3"/>
              </a:cxn>
              <a:cxn ang="T12">
                <a:pos x="T4" y="T5"/>
              </a:cxn>
              <a:cxn ang="T13">
                <a:pos x="T6" y="T7"/>
              </a:cxn>
              <a:cxn ang="T14">
                <a:pos x="T8" y="T9"/>
              </a:cxn>
            </a:cxnLst>
            <a:rect l="T15" t="T16" r="T17" b="T18"/>
            <a:pathLst>
              <a:path w="248" h="537">
                <a:moveTo>
                  <a:pt x="0" y="537"/>
                </a:moveTo>
                <a:cubicBezTo>
                  <a:pt x="7" y="517"/>
                  <a:pt x="38" y="456"/>
                  <a:pt x="62" y="413"/>
                </a:cubicBezTo>
                <a:cubicBezTo>
                  <a:pt x="86" y="370"/>
                  <a:pt x="128" y="325"/>
                  <a:pt x="145" y="279"/>
                </a:cubicBezTo>
                <a:cubicBezTo>
                  <a:pt x="162" y="233"/>
                  <a:pt x="148" y="181"/>
                  <a:pt x="165" y="134"/>
                </a:cubicBezTo>
                <a:cubicBezTo>
                  <a:pt x="182" y="87"/>
                  <a:pt x="231" y="28"/>
                  <a:pt x="248" y="0"/>
                </a:cubicBezTo>
              </a:path>
            </a:pathLst>
          </a:custGeom>
          <a:noFill/>
          <a:ln w="127000">
            <a:solidFill>
              <a:srgbClr val="800000"/>
            </a:solidFill>
            <a:round/>
            <a:headEnd/>
            <a:tailEnd/>
          </a:ln>
        </p:spPr>
        <p:txBody>
          <a:bodyPr wrap="none" anchor="ctr"/>
          <a:lstStyle/>
          <a:p>
            <a:endParaRPr lang="zh-CN" altLang="en-US"/>
          </a:p>
        </p:txBody>
      </p:sp>
      <p:sp>
        <p:nvSpPr>
          <p:cNvPr id="56" name="Oval 4"/>
          <p:cNvSpPr>
            <a:spLocks noChangeAspect="1" noChangeArrowheads="1"/>
          </p:cNvSpPr>
          <p:nvPr/>
        </p:nvSpPr>
        <p:spPr bwMode="auto">
          <a:xfrm rot="35310">
            <a:off x="7498251" y="1060424"/>
            <a:ext cx="125413" cy="122237"/>
          </a:xfrm>
          <a:prstGeom prst="ellipse">
            <a:avLst/>
          </a:prstGeom>
          <a:solidFill>
            <a:schemeClr val="bg1"/>
          </a:solidFill>
          <a:ln w="28575">
            <a:solidFill>
              <a:srgbClr val="800000"/>
            </a:solidFill>
            <a:round/>
            <a:headEnd/>
            <a:tailEnd/>
          </a:ln>
        </p:spPr>
        <p:txBody>
          <a:bodyPr wrap="none" anchor="ctr"/>
          <a:lstStyle/>
          <a:p>
            <a:endParaRPr lang="zh-CN" altLang="en-US"/>
          </a:p>
        </p:txBody>
      </p:sp>
      <p:sp>
        <p:nvSpPr>
          <p:cNvPr id="57" name="Freeform 5"/>
          <p:cNvSpPr>
            <a:spLocks noChangeAspect="1"/>
          </p:cNvSpPr>
          <p:nvPr/>
        </p:nvSpPr>
        <p:spPr bwMode="auto">
          <a:xfrm rot="1078162">
            <a:off x="6964851" y="201586"/>
            <a:ext cx="592138" cy="1285875"/>
          </a:xfrm>
          <a:custGeom>
            <a:avLst/>
            <a:gdLst>
              <a:gd name="T0" fmla="*/ 0 w 424"/>
              <a:gd name="T1" fmla="*/ 2147483647 h 920"/>
              <a:gd name="T2" fmla="*/ 2147483647 w 424"/>
              <a:gd name="T3" fmla="*/ 2147483647 h 920"/>
              <a:gd name="T4" fmla="*/ 2147483647 w 424"/>
              <a:gd name="T5" fmla="*/ 2147483647 h 920"/>
              <a:gd name="T6" fmla="*/ 2147483647 w 424"/>
              <a:gd name="T7" fmla="*/ 2147483647 h 920"/>
              <a:gd name="T8" fmla="*/ 2147483647 w 424"/>
              <a:gd name="T9" fmla="*/ 0 h 920"/>
              <a:gd name="T10" fmla="*/ 0 60000 65536"/>
              <a:gd name="T11" fmla="*/ 0 60000 65536"/>
              <a:gd name="T12" fmla="*/ 0 60000 65536"/>
              <a:gd name="T13" fmla="*/ 0 60000 65536"/>
              <a:gd name="T14" fmla="*/ 0 60000 65536"/>
              <a:gd name="T15" fmla="*/ 0 w 424"/>
              <a:gd name="T16" fmla="*/ 0 h 920"/>
              <a:gd name="T17" fmla="*/ 424 w 424"/>
              <a:gd name="T18" fmla="*/ 920 h 920"/>
            </a:gdLst>
            <a:ahLst/>
            <a:cxnLst>
              <a:cxn ang="T10">
                <a:pos x="T0" y="T1"/>
              </a:cxn>
              <a:cxn ang="T11">
                <a:pos x="T2" y="T3"/>
              </a:cxn>
              <a:cxn ang="T12">
                <a:pos x="T4" y="T5"/>
              </a:cxn>
              <a:cxn ang="T13">
                <a:pos x="T6" y="T7"/>
              </a:cxn>
              <a:cxn ang="T14">
                <a:pos x="T8" y="T9"/>
              </a:cxn>
            </a:cxnLst>
            <a:rect l="T15" t="T16" r="T17" b="T18"/>
            <a:pathLst>
              <a:path w="424" h="920">
                <a:moveTo>
                  <a:pt x="0" y="920"/>
                </a:moveTo>
                <a:cubicBezTo>
                  <a:pt x="19" y="874"/>
                  <a:pt x="90" y="721"/>
                  <a:pt x="124" y="641"/>
                </a:cubicBezTo>
                <a:cubicBezTo>
                  <a:pt x="158" y="561"/>
                  <a:pt x="170" y="505"/>
                  <a:pt x="204" y="440"/>
                </a:cubicBezTo>
                <a:cubicBezTo>
                  <a:pt x="238" y="375"/>
                  <a:pt x="294" y="321"/>
                  <a:pt x="331" y="248"/>
                </a:cubicBezTo>
                <a:cubicBezTo>
                  <a:pt x="368" y="175"/>
                  <a:pt x="405" y="52"/>
                  <a:pt x="424" y="0"/>
                </a:cubicBezTo>
              </a:path>
            </a:pathLst>
          </a:custGeom>
          <a:solidFill>
            <a:srgbClr val="9BC2C9"/>
          </a:solidFill>
          <a:ln w="127000">
            <a:solidFill>
              <a:schemeClr val="bg1"/>
            </a:solidFill>
            <a:round/>
            <a:headEnd/>
            <a:tailEnd/>
          </a:ln>
        </p:spPr>
        <p:txBody>
          <a:bodyPr wrap="none" anchor="ctr"/>
          <a:lstStyle/>
          <a:p>
            <a:endParaRPr lang="zh-CN" altLang="en-US"/>
          </a:p>
        </p:txBody>
      </p:sp>
      <p:sp>
        <p:nvSpPr>
          <p:cNvPr id="58" name="Oval 6"/>
          <p:cNvSpPr>
            <a:spLocks noChangeAspect="1" noChangeArrowheads="1"/>
          </p:cNvSpPr>
          <p:nvPr/>
        </p:nvSpPr>
        <p:spPr bwMode="auto">
          <a:xfrm rot="21454485">
            <a:off x="7212501" y="717524"/>
            <a:ext cx="133350" cy="160337"/>
          </a:xfrm>
          <a:prstGeom prst="ellipse">
            <a:avLst/>
          </a:prstGeom>
          <a:solidFill>
            <a:srgbClr val="9BC2C9"/>
          </a:solidFill>
          <a:ln w="28575">
            <a:solidFill>
              <a:schemeClr val="bg1"/>
            </a:solidFill>
            <a:round/>
            <a:headEnd/>
            <a:tailEnd/>
          </a:ln>
        </p:spPr>
        <p:txBody>
          <a:bodyPr wrap="none" anchor="ctr"/>
          <a:lstStyle/>
          <a:p>
            <a:endParaRPr lang="zh-CN" altLang="en-US"/>
          </a:p>
        </p:txBody>
      </p:sp>
      <p:sp>
        <p:nvSpPr>
          <p:cNvPr id="59" name="Freeform 7"/>
          <p:cNvSpPr>
            <a:spLocks/>
          </p:cNvSpPr>
          <p:nvPr/>
        </p:nvSpPr>
        <p:spPr bwMode="auto">
          <a:xfrm>
            <a:off x="8304263" y="-357214"/>
            <a:ext cx="1066800" cy="625475"/>
          </a:xfrm>
          <a:custGeom>
            <a:avLst/>
            <a:gdLst>
              <a:gd name="T0" fmla="*/ 0 w 672"/>
              <a:gd name="T1" fmla="*/ 2147483647 h 394"/>
              <a:gd name="T2" fmla="*/ 2147483647 w 672"/>
              <a:gd name="T3" fmla="*/ 2147483647 h 394"/>
              <a:gd name="T4" fmla="*/ 2147483647 w 672"/>
              <a:gd name="T5" fmla="*/ 2147483647 h 394"/>
              <a:gd name="T6" fmla="*/ 2147483647 w 672"/>
              <a:gd name="T7" fmla="*/ 0 h 394"/>
              <a:gd name="T8" fmla="*/ 0 60000 65536"/>
              <a:gd name="T9" fmla="*/ 0 60000 65536"/>
              <a:gd name="T10" fmla="*/ 0 60000 65536"/>
              <a:gd name="T11" fmla="*/ 0 60000 65536"/>
              <a:gd name="T12" fmla="*/ 0 w 672"/>
              <a:gd name="T13" fmla="*/ 0 h 394"/>
              <a:gd name="T14" fmla="*/ 672 w 672"/>
              <a:gd name="T15" fmla="*/ 394 h 394"/>
            </a:gdLst>
            <a:ahLst/>
            <a:cxnLst>
              <a:cxn ang="T8">
                <a:pos x="T0" y="T1"/>
              </a:cxn>
              <a:cxn ang="T9">
                <a:pos x="T2" y="T3"/>
              </a:cxn>
              <a:cxn ang="T10">
                <a:pos x="T4" y="T5"/>
              </a:cxn>
              <a:cxn ang="T11">
                <a:pos x="T6" y="T7"/>
              </a:cxn>
            </a:cxnLst>
            <a:rect l="T12" t="T13" r="T14" b="T15"/>
            <a:pathLst>
              <a:path w="672" h="394">
                <a:moveTo>
                  <a:pt x="0" y="394"/>
                </a:moveTo>
                <a:cubicBezTo>
                  <a:pt x="30" y="372"/>
                  <a:pt x="121" y="318"/>
                  <a:pt x="181" y="261"/>
                </a:cubicBezTo>
                <a:cubicBezTo>
                  <a:pt x="241" y="204"/>
                  <a:pt x="276" y="92"/>
                  <a:pt x="358" y="49"/>
                </a:cubicBezTo>
                <a:cubicBezTo>
                  <a:pt x="440" y="6"/>
                  <a:pt x="607" y="10"/>
                  <a:pt x="672" y="0"/>
                </a:cubicBezTo>
              </a:path>
            </a:pathLst>
          </a:custGeom>
          <a:noFill/>
          <a:ln w="57150">
            <a:solidFill>
              <a:srgbClr val="9BC2C9"/>
            </a:solidFill>
            <a:round/>
            <a:headEnd/>
            <a:tailEnd/>
          </a:ln>
        </p:spPr>
        <p:txBody>
          <a:bodyPr/>
          <a:lstStyle/>
          <a:p>
            <a:endParaRPr lang="zh-CN" altLang="en-US"/>
          </a:p>
        </p:txBody>
      </p:sp>
      <p:sp>
        <p:nvSpPr>
          <p:cNvPr id="60" name="Oval 8"/>
          <p:cNvSpPr>
            <a:spLocks noChangeAspect="1" noChangeArrowheads="1"/>
          </p:cNvSpPr>
          <p:nvPr/>
        </p:nvSpPr>
        <p:spPr bwMode="auto">
          <a:xfrm rot="2388201">
            <a:off x="6833530" y="1555349"/>
            <a:ext cx="1357313" cy="1951038"/>
          </a:xfrm>
          <a:prstGeom prst="ellipse">
            <a:avLst/>
          </a:prstGeom>
          <a:solidFill>
            <a:srgbClr val="9BC2C9"/>
          </a:solidFill>
          <a:ln w="9525">
            <a:noFill/>
            <a:round/>
            <a:headEnd/>
            <a:tailEnd/>
          </a:ln>
        </p:spPr>
        <p:txBody>
          <a:bodyPr wrap="none" anchor="ctr"/>
          <a:lstStyle/>
          <a:p>
            <a:endParaRPr lang="zh-CN" altLang="en-US"/>
          </a:p>
        </p:txBody>
      </p:sp>
      <p:sp>
        <p:nvSpPr>
          <p:cNvPr id="61" name="Freeform 9"/>
          <p:cNvSpPr>
            <a:spLocks noChangeAspect="1"/>
          </p:cNvSpPr>
          <p:nvPr/>
        </p:nvSpPr>
        <p:spPr bwMode="auto">
          <a:xfrm rot="1134262">
            <a:off x="7497105" y="2315762"/>
            <a:ext cx="346075" cy="750887"/>
          </a:xfrm>
          <a:custGeom>
            <a:avLst/>
            <a:gdLst>
              <a:gd name="T0" fmla="*/ 0 w 248"/>
              <a:gd name="T1" fmla="*/ 2147483647 h 537"/>
              <a:gd name="T2" fmla="*/ 2147483647 w 248"/>
              <a:gd name="T3" fmla="*/ 2147483647 h 537"/>
              <a:gd name="T4" fmla="*/ 2147483647 w 248"/>
              <a:gd name="T5" fmla="*/ 2147483647 h 537"/>
              <a:gd name="T6" fmla="*/ 2147483647 w 248"/>
              <a:gd name="T7" fmla="*/ 2147483647 h 537"/>
              <a:gd name="T8" fmla="*/ 2147483647 w 248"/>
              <a:gd name="T9" fmla="*/ 0 h 537"/>
              <a:gd name="T10" fmla="*/ 0 60000 65536"/>
              <a:gd name="T11" fmla="*/ 0 60000 65536"/>
              <a:gd name="T12" fmla="*/ 0 60000 65536"/>
              <a:gd name="T13" fmla="*/ 0 60000 65536"/>
              <a:gd name="T14" fmla="*/ 0 60000 65536"/>
              <a:gd name="T15" fmla="*/ 0 w 248"/>
              <a:gd name="T16" fmla="*/ 0 h 537"/>
              <a:gd name="T17" fmla="*/ 248 w 248"/>
              <a:gd name="T18" fmla="*/ 537 h 537"/>
            </a:gdLst>
            <a:ahLst/>
            <a:cxnLst>
              <a:cxn ang="T10">
                <a:pos x="T0" y="T1"/>
              </a:cxn>
              <a:cxn ang="T11">
                <a:pos x="T2" y="T3"/>
              </a:cxn>
              <a:cxn ang="T12">
                <a:pos x="T4" y="T5"/>
              </a:cxn>
              <a:cxn ang="T13">
                <a:pos x="T6" y="T7"/>
              </a:cxn>
              <a:cxn ang="T14">
                <a:pos x="T8" y="T9"/>
              </a:cxn>
            </a:cxnLst>
            <a:rect l="T15" t="T16" r="T17" b="T18"/>
            <a:pathLst>
              <a:path w="248" h="537">
                <a:moveTo>
                  <a:pt x="0" y="537"/>
                </a:moveTo>
                <a:cubicBezTo>
                  <a:pt x="7" y="517"/>
                  <a:pt x="38" y="456"/>
                  <a:pt x="62" y="413"/>
                </a:cubicBezTo>
                <a:cubicBezTo>
                  <a:pt x="86" y="370"/>
                  <a:pt x="128" y="325"/>
                  <a:pt x="145" y="279"/>
                </a:cubicBezTo>
                <a:cubicBezTo>
                  <a:pt x="162" y="233"/>
                  <a:pt x="148" y="181"/>
                  <a:pt x="165" y="134"/>
                </a:cubicBezTo>
                <a:cubicBezTo>
                  <a:pt x="182" y="87"/>
                  <a:pt x="231" y="28"/>
                  <a:pt x="248" y="0"/>
                </a:cubicBezTo>
              </a:path>
            </a:pathLst>
          </a:custGeom>
          <a:noFill/>
          <a:ln w="127000">
            <a:solidFill>
              <a:srgbClr val="800000"/>
            </a:solidFill>
            <a:round/>
            <a:headEnd/>
            <a:tailEnd/>
          </a:ln>
        </p:spPr>
        <p:txBody>
          <a:bodyPr wrap="none" anchor="ctr"/>
          <a:lstStyle/>
          <a:p>
            <a:endParaRPr lang="zh-CN" altLang="en-US"/>
          </a:p>
        </p:txBody>
      </p:sp>
      <p:sp>
        <p:nvSpPr>
          <p:cNvPr id="62" name="Oval 10"/>
          <p:cNvSpPr>
            <a:spLocks noChangeAspect="1" noChangeArrowheads="1"/>
          </p:cNvSpPr>
          <p:nvPr/>
        </p:nvSpPr>
        <p:spPr bwMode="auto">
          <a:xfrm rot="35310">
            <a:off x="7649505" y="2639612"/>
            <a:ext cx="125413" cy="122237"/>
          </a:xfrm>
          <a:prstGeom prst="ellipse">
            <a:avLst/>
          </a:prstGeom>
          <a:solidFill>
            <a:schemeClr val="bg1"/>
          </a:solidFill>
          <a:ln w="28575">
            <a:solidFill>
              <a:srgbClr val="800000"/>
            </a:solidFill>
            <a:round/>
            <a:headEnd/>
            <a:tailEnd/>
          </a:ln>
        </p:spPr>
        <p:txBody>
          <a:bodyPr wrap="none" anchor="ctr"/>
          <a:lstStyle/>
          <a:p>
            <a:endParaRPr lang="zh-CN" altLang="en-US"/>
          </a:p>
        </p:txBody>
      </p:sp>
      <p:sp>
        <p:nvSpPr>
          <p:cNvPr id="63" name="Freeform 11"/>
          <p:cNvSpPr>
            <a:spLocks noChangeAspect="1"/>
          </p:cNvSpPr>
          <p:nvPr/>
        </p:nvSpPr>
        <p:spPr bwMode="auto">
          <a:xfrm rot="1078162">
            <a:off x="7116105" y="1780774"/>
            <a:ext cx="592138" cy="1285875"/>
          </a:xfrm>
          <a:custGeom>
            <a:avLst/>
            <a:gdLst>
              <a:gd name="T0" fmla="*/ 0 w 424"/>
              <a:gd name="T1" fmla="*/ 2147483647 h 920"/>
              <a:gd name="T2" fmla="*/ 2147483647 w 424"/>
              <a:gd name="T3" fmla="*/ 2147483647 h 920"/>
              <a:gd name="T4" fmla="*/ 2147483647 w 424"/>
              <a:gd name="T5" fmla="*/ 2147483647 h 920"/>
              <a:gd name="T6" fmla="*/ 2147483647 w 424"/>
              <a:gd name="T7" fmla="*/ 2147483647 h 920"/>
              <a:gd name="T8" fmla="*/ 2147483647 w 424"/>
              <a:gd name="T9" fmla="*/ 0 h 920"/>
              <a:gd name="T10" fmla="*/ 0 60000 65536"/>
              <a:gd name="T11" fmla="*/ 0 60000 65536"/>
              <a:gd name="T12" fmla="*/ 0 60000 65536"/>
              <a:gd name="T13" fmla="*/ 0 60000 65536"/>
              <a:gd name="T14" fmla="*/ 0 60000 65536"/>
              <a:gd name="T15" fmla="*/ 0 w 424"/>
              <a:gd name="T16" fmla="*/ 0 h 920"/>
              <a:gd name="T17" fmla="*/ 424 w 424"/>
              <a:gd name="T18" fmla="*/ 920 h 920"/>
            </a:gdLst>
            <a:ahLst/>
            <a:cxnLst>
              <a:cxn ang="T10">
                <a:pos x="T0" y="T1"/>
              </a:cxn>
              <a:cxn ang="T11">
                <a:pos x="T2" y="T3"/>
              </a:cxn>
              <a:cxn ang="T12">
                <a:pos x="T4" y="T5"/>
              </a:cxn>
              <a:cxn ang="T13">
                <a:pos x="T6" y="T7"/>
              </a:cxn>
              <a:cxn ang="T14">
                <a:pos x="T8" y="T9"/>
              </a:cxn>
            </a:cxnLst>
            <a:rect l="T15" t="T16" r="T17" b="T18"/>
            <a:pathLst>
              <a:path w="424" h="920">
                <a:moveTo>
                  <a:pt x="0" y="920"/>
                </a:moveTo>
                <a:cubicBezTo>
                  <a:pt x="19" y="874"/>
                  <a:pt x="90" y="721"/>
                  <a:pt x="124" y="641"/>
                </a:cubicBezTo>
                <a:cubicBezTo>
                  <a:pt x="158" y="561"/>
                  <a:pt x="170" y="505"/>
                  <a:pt x="204" y="440"/>
                </a:cubicBezTo>
                <a:cubicBezTo>
                  <a:pt x="238" y="375"/>
                  <a:pt x="294" y="321"/>
                  <a:pt x="331" y="248"/>
                </a:cubicBezTo>
                <a:cubicBezTo>
                  <a:pt x="368" y="175"/>
                  <a:pt x="405" y="52"/>
                  <a:pt x="424" y="0"/>
                </a:cubicBezTo>
              </a:path>
            </a:pathLst>
          </a:custGeom>
          <a:solidFill>
            <a:srgbClr val="9BC2C9"/>
          </a:solidFill>
          <a:ln w="127000">
            <a:solidFill>
              <a:schemeClr val="bg1"/>
            </a:solidFill>
            <a:round/>
            <a:headEnd/>
            <a:tailEnd/>
          </a:ln>
        </p:spPr>
        <p:txBody>
          <a:bodyPr wrap="none" anchor="ctr"/>
          <a:lstStyle/>
          <a:p>
            <a:endParaRPr lang="zh-CN" altLang="en-US"/>
          </a:p>
        </p:txBody>
      </p:sp>
      <p:sp>
        <p:nvSpPr>
          <p:cNvPr id="64" name="Oval 12"/>
          <p:cNvSpPr>
            <a:spLocks noChangeAspect="1" noChangeArrowheads="1"/>
          </p:cNvSpPr>
          <p:nvPr/>
        </p:nvSpPr>
        <p:spPr bwMode="auto">
          <a:xfrm rot="21454485">
            <a:off x="7363755" y="2296712"/>
            <a:ext cx="133350" cy="160337"/>
          </a:xfrm>
          <a:prstGeom prst="ellipse">
            <a:avLst/>
          </a:prstGeom>
          <a:solidFill>
            <a:srgbClr val="9BC2C9"/>
          </a:solidFill>
          <a:ln w="28575">
            <a:solidFill>
              <a:schemeClr val="bg1"/>
            </a:solidFill>
            <a:round/>
            <a:headEnd/>
            <a:tailEnd/>
          </a:ln>
        </p:spPr>
        <p:txBody>
          <a:bodyPr wrap="none" anchor="ctr"/>
          <a:lstStyle/>
          <a:p>
            <a:endParaRPr lang="zh-CN" altLang="en-US"/>
          </a:p>
        </p:txBody>
      </p:sp>
      <p:sp>
        <p:nvSpPr>
          <p:cNvPr id="65" name="Freeform 13"/>
          <p:cNvSpPr>
            <a:spLocks/>
          </p:cNvSpPr>
          <p:nvPr/>
        </p:nvSpPr>
        <p:spPr bwMode="auto">
          <a:xfrm>
            <a:off x="8106705" y="1221974"/>
            <a:ext cx="1066800" cy="625475"/>
          </a:xfrm>
          <a:custGeom>
            <a:avLst/>
            <a:gdLst>
              <a:gd name="T0" fmla="*/ 0 w 672"/>
              <a:gd name="T1" fmla="*/ 2147483647 h 394"/>
              <a:gd name="T2" fmla="*/ 2147483647 w 672"/>
              <a:gd name="T3" fmla="*/ 2147483647 h 394"/>
              <a:gd name="T4" fmla="*/ 2147483647 w 672"/>
              <a:gd name="T5" fmla="*/ 2147483647 h 394"/>
              <a:gd name="T6" fmla="*/ 2147483647 w 672"/>
              <a:gd name="T7" fmla="*/ 0 h 394"/>
              <a:gd name="T8" fmla="*/ 0 60000 65536"/>
              <a:gd name="T9" fmla="*/ 0 60000 65536"/>
              <a:gd name="T10" fmla="*/ 0 60000 65536"/>
              <a:gd name="T11" fmla="*/ 0 60000 65536"/>
              <a:gd name="T12" fmla="*/ 0 w 672"/>
              <a:gd name="T13" fmla="*/ 0 h 394"/>
              <a:gd name="T14" fmla="*/ 672 w 672"/>
              <a:gd name="T15" fmla="*/ 394 h 394"/>
            </a:gdLst>
            <a:ahLst/>
            <a:cxnLst>
              <a:cxn ang="T8">
                <a:pos x="T0" y="T1"/>
              </a:cxn>
              <a:cxn ang="T9">
                <a:pos x="T2" y="T3"/>
              </a:cxn>
              <a:cxn ang="T10">
                <a:pos x="T4" y="T5"/>
              </a:cxn>
              <a:cxn ang="T11">
                <a:pos x="T6" y="T7"/>
              </a:cxn>
            </a:cxnLst>
            <a:rect l="T12" t="T13" r="T14" b="T15"/>
            <a:pathLst>
              <a:path w="672" h="394">
                <a:moveTo>
                  <a:pt x="0" y="394"/>
                </a:moveTo>
                <a:cubicBezTo>
                  <a:pt x="30" y="372"/>
                  <a:pt x="121" y="318"/>
                  <a:pt x="181" y="261"/>
                </a:cubicBezTo>
                <a:cubicBezTo>
                  <a:pt x="241" y="204"/>
                  <a:pt x="276" y="92"/>
                  <a:pt x="358" y="49"/>
                </a:cubicBezTo>
                <a:cubicBezTo>
                  <a:pt x="440" y="6"/>
                  <a:pt x="607" y="10"/>
                  <a:pt x="672" y="0"/>
                </a:cubicBezTo>
              </a:path>
            </a:pathLst>
          </a:custGeom>
          <a:noFill/>
          <a:ln w="57150">
            <a:solidFill>
              <a:srgbClr val="9BC2C9"/>
            </a:solidFill>
            <a:round/>
            <a:headEnd/>
            <a:tailEnd/>
          </a:ln>
        </p:spPr>
        <p:txBody>
          <a:bodyPr/>
          <a:lstStyle/>
          <a:p>
            <a:endParaRPr lang="zh-CN" altLang="en-US"/>
          </a:p>
        </p:txBody>
      </p:sp>
      <p:sp>
        <p:nvSpPr>
          <p:cNvPr id="66" name="Oval 14"/>
          <p:cNvSpPr>
            <a:spLocks noChangeAspect="1" noChangeArrowheads="1"/>
          </p:cNvSpPr>
          <p:nvPr/>
        </p:nvSpPr>
        <p:spPr bwMode="auto">
          <a:xfrm rot="2388201">
            <a:off x="6682276" y="3365500"/>
            <a:ext cx="1357313" cy="1951038"/>
          </a:xfrm>
          <a:prstGeom prst="ellipse">
            <a:avLst/>
          </a:prstGeom>
          <a:solidFill>
            <a:srgbClr val="9BC2C9"/>
          </a:solidFill>
          <a:ln w="9525">
            <a:noFill/>
            <a:round/>
            <a:headEnd/>
            <a:tailEnd/>
          </a:ln>
        </p:spPr>
        <p:txBody>
          <a:bodyPr wrap="none" anchor="ctr"/>
          <a:lstStyle/>
          <a:p>
            <a:endParaRPr lang="zh-CN" altLang="en-US"/>
          </a:p>
        </p:txBody>
      </p:sp>
      <p:sp>
        <p:nvSpPr>
          <p:cNvPr id="67" name="Freeform 15"/>
          <p:cNvSpPr>
            <a:spLocks noChangeAspect="1"/>
          </p:cNvSpPr>
          <p:nvPr/>
        </p:nvSpPr>
        <p:spPr bwMode="auto">
          <a:xfrm rot="1134262">
            <a:off x="7345851" y="4125913"/>
            <a:ext cx="346075" cy="750887"/>
          </a:xfrm>
          <a:custGeom>
            <a:avLst/>
            <a:gdLst>
              <a:gd name="T0" fmla="*/ 0 w 248"/>
              <a:gd name="T1" fmla="*/ 2147483647 h 537"/>
              <a:gd name="T2" fmla="*/ 2147483647 w 248"/>
              <a:gd name="T3" fmla="*/ 2147483647 h 537"/>
              <a:gd name="T4" fmla="*/ 2147483647 w 248"/>
              <a:gd name="T5" fmla="*/ 2147483647 h 537"/>
              <a:gd name="T6" fmla="*/ 2147483647 w 248"/>
              <a:gd name="T7" fmla="*/ 2147483647 h 537"/>
              <a:gd name="T8" fmla="*/ 2147483647 w 248"/>
              <a:gd name="T9" fmla="*/ 0 h 537"/>
              <a:gd name="T10" fmla="*/ 0 60000 65536"/>
              <a:gd name="T11" fmla="*/ 0 60000 65536"/>
              <a:gd name="T12" fmla="*/ 0 60000 65536"/>
              <a:gd name="T13" fmla="*/ 0 60000 65536"/>
              <a:gd name="T14" fmla="*/ 0 60000 65536"/>
              <a:gd name="T15" fmla="*/ 0 w 248"/>
              <a:gd name="T16" fmla="*/ 0 h 537"/>
              <a:gd name="T17" fmla="*/ 248 w 248"/>
              <a:gd name="T18" fmla="*/ 537 h 537"/>
            </a:gdLst>
            <a:ahLst/>
            <a:cxnLst>
              <a:cxn ang="T10">
                <a:pos x="T0" y="T1"/>
              </a:cxn>
              <a:cxn ang="T11">
                <a:pos x="T2" y="T3"/>
              </a:cxn>
              <a:cxn ang="T12">
                <a:pos x="T4" y="T5"/>
              </a:cxn>
              <a:cxn ang="T13">
                <a:pos x="T6" y="T7"/>
              </a:cxn>
              <a:cxn ang="T14">
                <a:pos x="T8" y="T9"/>
              </a:cxn>
            </a:cxnLst>
            <a:rect l="T15" t="T16" r="T17" b="T18"/>
            <a:pathLst>
              <a:path w="248" h="537">
                <a:moveTo>
                  <a:pt x="0" y="537"/>
                </a:moveTo>
                <a:cubicBezTo>
                  <a:pt x="7" y="517"/>
                  <a:pt x="38" y="456"/>
                  <a:pt x="62" y="413"/>
                </a:cubicBezTo>
                <a:cubicBezTo>
                  <a:pt x="86" y="370"/>
                  <a:pt x="128" y="325"/>
                  <a:pt x="145" y="279"/>
                </a:cubicBezTo>
                <a:cubicBezTo>
                  <a:pt x="162" y="233"/>
                  <a:pt x="148" y="181"/>
                  <a:pt x="165" y="134"/>
                </a:cubicBezTo>
                <a:cubicBezTo>
                  <a:pt x="182" y="87"/>
                  <a:pt x="231" y="28"/>
                  <a:pt x="248" y="0"/>
                </a:cubicBezTo>
              </a:path>
            </a:pathLst>
          </a:custGeom>
          <a:noFill/>
          <a:ln w="127000">
            <a:solidFill>
              <a:schemeClr val="bg1"/>
            </a:solidFill>
            <a:round/>
            <a:headEnd/>
            <a:tailEnd/>
          </a:ln>
        </p:spPr>
        <p:txBody>
          <a:bodyPr wrap="none" anchor="ctr"/>
          <a:lstStyle/>
          <a:p>
            <a:endParaRPr lang="zh-CN" altLang="en-US"/>
          </a:p>
        </p:txBody>
      </p:sp>
      <p:sp>
        <p:nvSpPr>
          <p:cNvPr id="68" name="Oval 16"/>
          <p:cNvSpPr>
            <a:spLocks noChangeAspect="1" noChangeArrowheads="1"/>
          </p:cNvSpPr>
          <p:nvPr/>
        </p:nvSpPr>
        <p:spPr bwMode="auto">
          <a:xfrm rot="35310">
            <a:off x="7498251" y="4449763"/>
            <a:ext cx="125413" cy="122237"/>
          </a:xfrm>
          <a:prstGeom prst="ellipse">
            <a:avLst/>
          </a:prstGeom>
          <a:solidFill>
            <a:srgbClr val="9BC2C9"/>
          </a:solidFill>
          <a:ln w="28575">
            <a:solidFill>
              <a:schemeClr val="bg1"/>
            </a:solidFill>
            <a:round/>
            <a:headEnd/>
            <a:tailEnd/>
          </a:ln>
        </p:spPr>
        <p:txBody>
          <a:bodyPr wrap="none" anchor="ctr"/>
          <a:lstStyle/>
          <a:p>
            <a:endParaRPr lang="zh-CN" altLang="en-US"/>
          </a:p>
        </p:txBody>
      </p:sp>
      <p:sp>
        <p:nvSpPr>
          <p:cNvPr id="69" name="Freeform 17"/>
          <p:cNvSpPr>
            <a:spLocks noChangeAspect="1"/>
          </p:cNvSpPr>
          <p:nvPr/>
        </p:nvSpPr>
        <p:spPr bwMode="auto">
          <a:xfrm rot="1078162">
            <a:off x="6964851" y="3590925"/>
            <a:ext cx="592138" cy="1285875"/>
          </a:xfrm>
          <a:custGeom>
            <a:avLst/>
            <a:gdLst>
              <a:gd name="T0" fmla="*/ 0 w 424"/>
              <a:gd name="T1" fmla="*/ 2147483647 h 920"/>
              <a:gd name="T2" fmla="*/ 2147483647 w 424"/>
              <a:gd name="T3" fmla="*/ 2147483647 h 920"/>
              <a:gd name="T4" fmla="*/ 2147483647 w 424"/>
              <a:gd name="T5" fmla="*/ 2147483647 h 920"/>
              <a:gd name="T6" fmla="*/ 2147483647 w 424"/>
              <a:gd name="T7" fmla="*/ 2147483647 h 920"/>
              <a:gd name="T8" fmla="*/ 2147483647 w 424"/>
              <a:gd name="T9" fmla="*/ 0 h 920"/>
              <a:gd name="T10" fmla="*/ 0 60000 65536"/>
              <a:gd name="T11" fmla="*/ 0 60000 65536"/>
              <a:gd name="T12" fmla="*/ 0 60000 65536"/>
              <a:gd name="T13" fmla="*/ 0 60000 65536"/>
              <a:gd name="T14" fmla="*/ 0 60000 65536"/>
              <a:gd name="T15" fmla="*/ 0 w 424"/>
              <a:gd name="T16" fmla="*/ 0 h 920"/>
              <a:gd name="T17" fmla="*/ 424 w 424"/>
              <a:gd name="T18" fmla="*/ 920 h 920"/>
            </a:gdLst>
            <a:ahLst/>
            <a:cxnLst>
              <a:cxn ang="T10">
                <a:pos x="T0" y="T1"/>
              </a:cxn>
              <a:cxn ang="T11">
                <a:pos x="T2" y="T3"/>
              </a:cxn>
              <a:cxn ang="T12">
                <a:pos x="T4" y="T5"/>
              </a:cxn>
              <a:cxn ang="T13">
                <a:pos x="T6" y="T7"/>
              </a:cxn>
              <a:cxn ang="T14">
                <a:pos x="T8" y="T9"/>
              </a:cxn>
            </a:cxnLst>
            <a:rect l="T15" t="T16" r="T17" b="T18"/>
            <a:pathLst>
              <a:path w="424" h="920">
                <a:moveTo>
                  <a:pt x="0" y="920"/>
                </a:moveTo>
                <a:cubicBezTo>
                  <a:pt x="19" y="874"/>
                  <a:pt x="90" y="721"/>
                  <a:pt x="124" y="641"/>
                </a:cubicBezTo>
                <a:cubicBezTo>
                  <a:pt x="158" y="561"/>
                  <a:pt x="170" y="505"/>
                  <a:pt x="204" y="440"/>
                </a:cubicBezTo>
                <a:cubicBezTo>
                  <a:pt x="238" y="375"/>
                  <a:pt x="294" y="321"/>
                  <a:pt x="331" y="248"/>
                </a:cubicBezTo>
                <a:cubicBezTo>
                  <a:pt x="368" y="175"/>
                  <a:pt x="405" y="52"/>
                  <a:pt x="424" y="0"/>
                </a:cubicBezTo>
              </a:path>
            </a:pathLst>
          </a:custGeom>
          <a:solidFill>
            <a:srgbClr val="9BC2C9"/>
          </a:solidFill>
          <a:ln w="127000">
            <a:solidFill>
              <a:srgbClr val="800000"/>
            </a:solidFill>
            <a:round/>
            <a:headEnd/>
            <a:tailEnd/>
          </a:ln>
        </p:spPr>
        <p:txBody>
          <a:bodyPr wrap="none" anchor="ctr"/>
          <a:lstStyle/>
          <a:p>
            <a:endParaRPr lang="zh-CN" altLang="en-US"/>
          </a:p>
        </p:txBody>
      </p:sp>
      <p:sp>
        <p:nvSpPr>
          <p:cNvPr id="70" name="Oval 18"/>
          <p:cNvSpPr>
            <a:spLocks noChangeAspect="1" noChangeArrowheads="1"/>
          </p:cNvSpPr>
          <p:nvPr/>
        </p:nvSpPr>
        <p:spPr bwMode="auto">
          <a:xfrm rot="21454485">
            <a:off x="7212501" y="4106863"/>
            <a:ext cx="133350" cy="160337"/>
          </a:xfrm>
          <a:prstGeom prst="ellipse">
            <a:avLst/>
          </a:prstGeom>
          <a:solidFill>
            <a:schemeClr val="bg1"/>
          </a:solidFill>
          <a:ln w="28575">
            <a:solidFill>
              <a:srgbClr val="800000"/>
            </a:solidFill>
            <a:round/>
            <a:headEnd/>
            <a:tailEnd/>
          </a:ln>
        </p:spPr>
        <p:txBody>
          <a:bodyPr wrap="none" anchor="ctr"/>
          <a:lstStyle/>
          <a:p>
            <a:endParaRPr lang="zh-CN" altLang="en-US"/>
          </a:p>
        </p:txBody>
      </p:sp>
      <p:sp>
        <p:nvSpPr>
          <p:cNvPr id="71" name="Freeform 19"/>
          <p:cNvSpPr>
            <a:spLocks/>
          </p:cNvSpPr>
          <p:nvPr/>
        </p:nvSpPr>
        <p:spPr bwMode="auto">
          <a:xfrm>
            <a:off x="7955451" y="3032125"/>
            <a:ext cx="1066800" cy="625475"/>
          </a:xfrm>
          <a:custGeom>
            <a:avLst/>
            <a:gdLst>
              <a:gd name="T0" fmla="*/ 0 w 672"/>
              <a:gd name="T1" fmla="*/ 2147483647 h 394"/>
              <a:gd name="T2" fmla="*/ 2147483647 w 672"/>
              <a:gd name="T3" fmla="*/ 2147483647 h 394"/>
              <a:gd name="T4" fmla="*/ 2147483647 w 672"/>
              <a:gd name="T5" fmla="*/ 2147483647 h 394"/>
              <a:gd name="T6" fmla="*/ 2147483647 w 672"/>
              <a:gd name="T7" fmla="*/ 0 h 394"/>
              <a:gd name="T8" fmla="*/ 0 60000 65536"/>
              <a:gd name="T9" fmla="*/ 0 60000 65536"/>
              <a:gd name="T10" fmla="*/ 0 60000 65536"/>
              <a:gd name="T11" fmla="*/ 0 60000 65536"/>
              <a:gd name="T12" fmla="*/ 0 w 672"/>
              <a:gd name="T13" fmla="*/ 0 h 394"/>
              <a:gd name="T14" fmla="*/ 672 w 672"/>
              <a:gd name="T15" fmla="*/ 394 h 394"/>
            </a:gdLst>
            <a:ahLst/>
            <a:cxnLst>
              <a:cxn ang="T8">
                <a:pos x="T0" y="T1"/>
              </a:cxn>
              <a:cxn ang="T9">
                <a:pos x="T2" y="T3"/>
              </a:cxn>
              <a:cxn ang="T10">
                <a:pos x="T4" y="T5"/>
              </a:cxn>
              <a:cxn ang="T11">
                <a:pos x="T6" y="T7"/>
              </a:cxn>
            </a:cxnLst>
            <a:rect l="T12" t="T13" r="T14" b="T15"/>
            <a:pathLst>
              <a:path w="672" h="394">
                <a:moveTo>
                  <a:pt x="0" y="394"/>
                </a:moveTo>
                <a:cubicBezTo>
                  <a:pt x="30" y="372"/>
                  <a:pt x="121" y="318"/>
                  <a:pt x="181" y="261"/>
                </a:cubicBezTo>
                <a:cubicBezTo>
                  <a:pt x="241" y="204"/>
                  <a:pt x="276" y="92"/>
                  <a:pt x="358" y="49"/>
                </a:cubicBezTo>
                <a:cubicBezTo>
                  <a:pt x="440" y="6"/>
                  <a:pt x="607" y="10"/>
                  <a:pt x="672" y="0"/>
                </a:cubicBezTo>
              </a:path>
            </a:pathLst>
          </a:custGeom>
          <a:noFill/>
          <a:ln w="57150">
            <a:solidFill>
              <a:srgbClr val="9BC2C9"/>
            </a:solidFill>
            <a:round/>
            <a:headEnd/>
            <a:tailEnd/>
          </a:ln>
        </p:spPr>
        <p:txBody>
          <a:bodyPr/>
          <a:lstStyle/>
          <a:p>
            <a:endParaRPr lang="zh-CN" altLang="en-US"/>
          </a:p>
        </p:txBody>
      </p:sp>
      <p:sp>
        <p:nvSpPr>
          <p:cNvPr id="72" name="Oval 20"/>
          <p:cNvSpPr>
            <a:spLocks noChangeAspect="1" noChangeArrowheads="1"/>
          </p:cNvSpPr>
          <p:nvPr/>
        </p:nvSpPr>
        <p:spPr bwMode="auto">
          <a:xfrm rot="2388201">
            <a:off x="7039466" y="4912935"/>
            <a:ext cx="1357313" cy="1951038"/>
          </a:xfrm>
          <a:prstGeom prst="ellipse">
            <a:avLst/>
          </a:prstGeom>
          <a:solidFill>
            <a:srgbClr val="9BC2C9"/>
          </a:solidFill>
          <a:ln w="9525">
            <a:noFill/>
            <a:round/>
            <a:headEnd/>
            <a:tailEnd/>
          </a:ln>
        </p:spPr>
        <p:txBody>
          <a:bodyPr wrap="none" anchor="ctr"/>
          <a:lstStyle/>
          <a:p>
            <a:endParaRPr lang="zh-CN" altLang="en-US"/>
          </a:p>
        </p:txBody>
      </p:sp>
      <p:sp>
        <p:nvSpPr>
          <p:cNvPr id="73" name="Freeform 21"/>
          <p:cNvSpPr>
            <a:spLocks noChangeAspect="1"/>
          </p:cNvSpPr>
          <p:nvPr/>
        </p:nvSpPr>
        <p:spPr bwMode="auto">
          <a:xfrm rot="1134262">
            <a:off x="7639981" y="5673348"/>
            <a:ext cx="346075" cy="750887"/>
          </a:xfrm>
          <a:custGeom>
            <a:avLst/>
            <a:gdLst>
              <a:gd name="T0" fmla="*/ 0 w 248"/>
              <a:gd name="T1" fmla="*/ 2147483647 h 537"/>
              <a:gd name="T2" fmla="*/ 2147483647 w 248"/>
              <a:gd name="T3" fmla="*/ 2147483647 h 537"/>
              <a:gd name="T4" fmla="*/ 2147483647 w 248"/>
              <a:gd name="T5" fmla="*/ 2147483647 h 537"/>
              <a:gd name="T6" fmla="*/ 2147483647 w 248"/>
              <a:gd name="T7" fmla="*/ 2147483647 h 537"/>
              <a:gd name="T8" fmla="*/ 2147483647 w 248"/>
              <a:gd name="T9" fmla="*/ 0 h 537"/>
              <a:gd name="T10" fmla="*/ 0 60000 65536"/>
              <a:gd name="T11" fmla="*/ 0 60000 65536"/>
              <a:gd name="T12" fmla="*/ 0 60000 65536"/>
              <a:gd name="T13" fmla="*/ 0 60000 65536"/>
              <a:gd name="T14" fmla="*/ 0 60000 65536"/>
              <a:gd name="T15" fmla="*/ 0 w 248"/>
              <a:gd name="T16" fmla="*/ 0 h 537"/>
              <a:gd name="T17" fmla="*/ 248 w 248"/>
              <a:gd name="T18" fmla="*/ 537 h 537"/>
            </a:gdLst>
            <a:ahLst/>
            <a:cxnLst>
              <a:cxn ang="T10">
                <a:pos x="T0" y="T1"/>
              </a:cxn>
              <a:cxn ang="T11">
                <a:pos x="T2" y="T3"/>
              </a:cxn>
              <a:cxn ang="T12">
                <a:pos x="T4" y="T5"/>
              </a:cxn>
              <a:cxn ang="T13">
                <a:pos x="T6" y="T7"/>
              </a:cxn>
              <a:cxn ang="T14">
                <a:pos x="T8" y="T9"/>
              </a:cxn>
            </a:cxnLst>
            <a:rect l="T15" t="T16" r="T17" b="T18"/>
            <a:pathLst>
              <a:path w="248" h="537">
                <a:moveTo>
                  <a:pt x="0" y="537"/>
                </a:moveTo>
                <a:cubicBezTo>
                  <a:pt x="7" y="517"/>
                  <a:pt x="38" y="456"/>
                  <a:pt x="62" y="413"/>
                </a:cubicBezTo>
                <a:cubicBezTo>
                  <a:pt x="86" y="370"/>
                  <a:pt x="128" y="325"/>
                  <a:pt x="145" y="279"/>
                </a:cubicBezTo>
                <a:cubicBezTo>
                  <a:pt x="162" y="233"/>
                  <a:pt x="148" y="181"/>
                  <a:pt x="165" y="134"/>
                </a:cubicBezTo>
                <a:cubicBezTo>
                  <a:pt x="182" y="87"/>
                  <a:pt x="231" y="28"/>
                  <a:pt x="248" y="0"/>
                </a:cubicBezTo>
              </a:path>
            </a:pathLst>
          </a:custGeom>
          <a:noFill/>
          <a:ln w="127000">
            <a:solidFill>
              <a:schemeClr val="bg1"/>
            </a:solidFill>
            <a:round/>
            <a:headEnd/>
            <a:tailEnd/>
          </a:ln>
        </p:spPr>
        <p:txBody>
          <a:bodyPr wrap="none" anchor="ctr"/>
          <a:lstStyle/>
          <a:p>
            <a:endParaRPr lang="zh-CN" altLang="en-US"/>
          </a:p>
        </p:txBody>
      </p:sp>
      <p:sp>
        <p:nvSpPr>
          <p:cNvPr id="74" name="Oval 22"/>
          <p:cNvSpPr>
            <a:spLocks noChangeAspect="1" noChangeArrowheads="1"/>
          </p:cNvSpPr>
          <p:nvPr/>
        </p:nvSpPr>
        <p:spPr bwMode="auto">
          <a:xfrm rot="35310">
            <a:off x="7792381" y="5997198"/>
            <a:ext cx="125413" cy="122237"/>
          </a:xfrm>
          <a:prstGeom prst="ellipse">
            <a:avLst/>
          </a:prstGeom>
          <a:solidFill>
            <a:srgbClr val="9BC2C9"/>
          </a:solidFill>
          <a:ln w="28575">
            <a:solidFill>
              <a:schemeClr val="bg1"/>
            </a:solidFill>
            <a:round/>
            <a:headEnd/>
            <a:tailEnd/>
          </a:ln>
        </p:spPr>
        <p:txBody>
          <a:bodyPr wrap="none" anchor="ctr"/>
          <a:lstStyle/>
          <a:p>
            <a:endParaRPr lang="zh-CN" altLang="en-US"/>
          </a:p>
        </p:txBody>
      </p:sp>
      <p:sp>
        <p:nvSpPr>
          <p:cNvPr id="75" name="Freeform 23"/>
          <p:cNvSpPr>
            <a:spLocks noChangeAspect="1"/>
          </p:cNvSpPr>
          <p:nvPr/>
        </p:nvSpPr>
        <p:spPr bwMode="auto">
          <a:xfrm rot="1078162">
            <a:off x="7336056" y="5060615"/>
            <a:ext cx="592138" cy="1285875"/>
          </a:xfrm>
          <a:custGeom>
            <a:avLst/>
            <a:gdLst>
              <a:gd name="T0" fmla="*/ 0 w 424"/>
              <a:gd name="T1" fmla="*/ 2147483647 h 920"/>
              <a:gd name="T2" fmla="*/ 2147483647 w 424"/>
              <a:gd name="T3" fmla="*/ 2147483647 h 920"/>
              <a:gd name="T4" fmla="*/ 2147483647 w 424"/>
              <a:gd name="T5" fmla="*/ 2147483647 h 920"/>
              <a:gd name="T6" fmla="*/ 2147483647 w 424"/>
              <a:gd name="T7" fmla="*/ 2147483647 h 920"/>
              <a:gd name="T8" fmla="*/ 2147483647 w 424"/>
              <a:gd name="T9" fmla="*/ 0 h 920"/>
              <a:gd name="T10" fmla="*/ 0 60000 65536"/>
              <a:gd name="T11" fmla="*/ 0 60000 65536"/>
              <a:gd name="T12" fmla="*/ 0 60000 65536"/>
              <a:gd name="T13" fmla="*/ 0 60000 65536"/>
              <a:gd name="T14" fmla="*/ 0 60000 65536"/>
              <a:gd name="T15" fmla="*/ 0 w 424"/>
              <a:gd name="T16" fmla="*/ 0 h 920"/>
              <a:gd name="T17" fmla="*/ 424 w 424"/>
              <a:gd name="T18" fmla="*/ 920 h 920"/>
            </a:gdLst>
            <a:ahLst/>
            <a:cxnLst>
              <a:cxn ang="T10">
                <a:pos x="T0" y="T1"/>
              </a:cxn>
              <a:cxn ang="T11">
                <a:pos x="T2" y="T3"/>
              </a:cxn>
              <a:cxn ang="T12">
                <a:pos x="T4" y="T5"/>
              </a:cxn>
              <a:cxn ang="T13">
                <a:pos x="T6" y="T7"/>
              </a:cxn>
              <a:cxn ang="T14">
                <a:pos x="T8" y="T9"/>
              </a:cxn>
            </a:cxnLst>
            <a:rect l="T15" t="T16" r="T17" b="T18"/>
            <a:pathLst>
              <a:path w="424" h="920">
                <a:moveTo>
                  <a:pt x="0" y="920"/>
                </a:moveTo>
                <a:cubicBezTo>
                  <a:pt x="19" y="874"/>
                  <a:pt x="90" y="721"/>
                  <a:pt x="124" y="641"/>
                </a:cubicBezTo>
                <a:cubicBezTo>
                  <a:pt x="158" y="561"/>
                  <a:pt x="170" y="505"/>
                  <a:pt x="204" y="440"/>
                </a:cubicBezTo>
                <a:cubicBezTo>
                  <a:pt x="238" y="375"/>
                  <a:pt x="294" y="321"/>
                  <a:pt x="331" y="248"/>
                </a:cubicBezTo>
                <a:cubicBezTo>
                  <a:pt x="368" y="175"/>
                  <a:pt x="405" y="52"/>
                  <a:pt x="424" y="0"/>
                </a:cubicBezTo>
              </a:path>
            </a:pathLst>
          </a:custGeom>
          <a:solidFill>
            <a:srgbClr val="9BC2C9"/>
          </a:solidFill>
          <a:ln w="127000">
            <a:solidFill>
              <a:srgbClr val="800000"/>
            </a:solidFill>
            <a:round/>
            <a:headEnd/>
            <a:tailEnd/>
          </a:ln>
        </p:spPr>
        <p:txBody>
          <a:bodyPr wrap="none" anchor="ctr"/>
          <a:lstStyle/>
          <a:p>
            <a:endParaRPr lang="zh-CN" altLang="en-US"/>
          </a:p>
        </p:txBody>
      </p:sp>
      <p:sp>
        <p:nvSpPr>
          <p:cNvPr id="76" name="Oval 24"/>
          <p:cNvSpPr>
            <a:spLocks noChangeAspect="1" noChangeArrowheads="1"/>
          </p:cNvSpPr>
          <p:nvPr/>
        </p:nvSpPr>
        <p:spPr bwMode="auto">
          <a:xfrm rot="21454485">
            <a:off x="7506631" y="5654298"/>
            <a:ext cx="133350" cy="160337"/>
          </a:xfrm>
          <a:prstGeom prst="ellipse">
            <a:avLst/>
          </a:prstGeom>
          <a:solidFill>
            <a:schemeClr val="bg1"/>
          </a:solidFill>
          <a:ln w="28575">
            <a:solidFill>
              <a:srgbClr val="800000"/>
            </a:solidFill>
            <a:round/>
            <a:headEnd/>
            <a:tailEnd/>
          </a:ln>
        </p:spPr>
        <p:txBody>
          <a:bodyPr wrap="none" anchor="ctr"/>
          <a:lstStyle/>
          <a:p>
            <a:endParaRPr lang="zh-CN" altLang="en-US"/>
          </a:p>
        </p:txBody>
      </p:sp>
      <p:sp>
        <p:nvSpPr>
          <p:cNvPr id="77" name="Freeform 25"/>
          <p:cNvSpPr>
            <a:spLocks/>
          </p:cNvSpPr>
          <p:nvPr/>
        </p:nvSpPr>
        <p:spPr bwMode="auto">
          <a:xfrm>
            <a:off x="8249581" y="4579560"/>
            <a:ext cx="1066800" cy="625475"/>
          </a:xfrm>
          <a:custGeom>
            <a:avLst/>
            <a:gdLst>
              <a:gd name="T0" fmla="*/ 0 w 672"/>
              <a:gd name="T1" fmla="*/ 2147483647 h 394"/>
              <a:gd name="T2" fmla="*/ 2147483647 w 672"/>
              <a:gd name="T3" fmla="*/ 2147483647 h 394"/>
              <a:gd name="T4" fmla="*/ 2147483647 w 672"/>
              <a:gd name="T5" fmla="*/ 2147483647 h 394"/>
              <a:gd name="T6" fmla="*/ 2147483647 w 672"/>
              <a:gd name="T7" fmla="*/ 0 h 394"/>
              <a:gd name="T8" fmla="*/ 0 60000 65536"/>
              <a:gd name="T9" fmla="*/ 0 60000 65536"/>
              <a:gd name="T10" fmla="*/ 0 60000 65536"/>
              <a:gd name="T11" fmla="*/ 0 60000 65536"/>
              <a:gd name="T12" fmla="*/ 0 w 672"/>
              <a:gd name="T13" fmla="*/ 0 h 394"/>
              <a:gd name="T14" fmla="*/ 672 w 672"/>
              <a:gd name="T15" fmla="*/ 394 h 394"/>
            </a:gdLst>
            <a:ahLst/>
            <a:cxnLst>
              <a:cxn ang="T8">
                <a:pos x="T0" y="T1"/>
              </a:cxn>
              <a:cxn ang="T9">
                <a:pos x="T2" y="T3"/>
              </a:cxn>
              <a:cxn ang="T10">
                <a:pos x="T4" y="T5"/>
              </a:cxn>
              <a:cxn ang="T11">
                <a:pos x="T6" y="T7"/>
              </a:cxn>
            </a:cxnLst>
            <a:rect l="T12" t="T13" r="T14" b="T15"/>
            <a:pathLst>
              <a:path w="672" h="394">
                <a:moveTo>
                  <a:pt x="0" y="394"/>
                </a:moveTo>
                <a:cubicBezTo>
                  <a:pt x="30" y="372"/>
                  <a:pt x="121" y="318"/>
                  <a:pt x="181" y="261"/>
                </a:cubicBezTo>
                <a:cubicBezTo>
                  <a:pt x="241" y="204"/>
                  <a:pt x="276" y="92"/>
                  <a:pt x="358" y="49"/>
                </a:cubicBezTo>
                <a:cubicBezTo>
                  <a:pt x="440" y="6"/>
                  <a:pt x="607" y="10"/>
                  <a:pt x="672" y="0"/>
                </a:cubicBezTo>
              </a:path>
            </a:pathLst>
          </a:custGeom>
          <a:noFill/>
          <a:ln w="57150">
            <a:solidFill>
              <a:srgbClr val="9BC2C9"/>
            </a:solidFill>
            <a:round/>
            <a:headEnd/>
            <a:tailEnd/>
          </a:ln>
        </p:spPr>
        <p:txBody>
          <a:bodyPr/>
          <a:lstStyle/>
          <a:p>
            <a:endParaRPr lang="zh-CN" altLang="en-US"/>
          </a:p>
        </p:txBody>
      </p:sp>
    </p:spTree>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2" name="Oval 20"/>
          <p:cNvSpPr>
            <a:spLocks noChangeAspect="1" noChangeArrowheads="1"/>
          </p:cNvSpPr>
          <p:nvPr/>
        </p:nvSpPr>
        <p:spPr bwMode="auto">
          <a:xfrm rot="2388201">
            <a:off x="7325218" y="4912935"/>
            <a:ext cx="1357313" cy="1951038"/>
          </a:xfrm>
          <a:prstGeom prst="ellipse">
            <a:avLst/>
          </a:prstGeom>
          <a:solidFill>
            <a:srgbClr val="9BC2C9"/>
          </a:solidFill>
          <a:ln w="9525">
            <a:noFill/>
            <a:round/>
            <a:headEnd/>
            <a:tailEnd/>
          </a:ln>
        </p:spPr>
        <p:txBody>
          <a:bodyPr wrap="none" anchor="ctr"/>
          <a:lstStyle/>
          <a:p>
            <a:endParaRPr lang="zh-CN" altLang="en-US"/>
          </a:p>
        </p:txBody>
      </p:sp>
      <p:sp>
        <p:nvSpPr>
          <p:cNvPr id="29698" name="Oval 2"/>
          <p:cNvSpPr>
            <a:spLocks noChangeArrowheads="1"/>
          </p:cNvSpPr>
          <p:nvPr/>
        </p:nvSpPr>
        <p:spPr bwMode="auto">
          <a:xfrm>
            <a:off x="0" y="1214422"/>
            <a:ext cx="3598863" cy="3598862"/>
          </a:xfrm>
          <a:prstGeom prst="ellipse">
            <a:avLst/>
          </a:prstGeom>
          <a:solidFill>
            <a:srgbClr val="9BC2C9"/>
          </a:solidFill>
          <a:ln w="9525">
            <a:noFill/>
            <a:round/>
            <a:headEnd/>
            <a:tailEnd/>
          </a:ln>
        </p:spPr>
        <p:txBody>
          <a:bodyPr wrap="none" anchor="ctr"/>
          <a:lstStyle/>
          <a:p>
            <a:endParaRPr lang="zh-CN" altLang="en-US"/>
          </a:p>
        </p:txBody>
      </p:sp>
      <p:grpSp>
        <p:nvGrpSpPr>
          <p:cNvPr id="79" name="组合 78"/>
          <p:cNvGrpSpPr/>
          <p:nvPr/>
        </p:nvGrpSpPr>
        <p:grpSpPr>
          <a:xfrm>
            <a:off x="900094" y="3071810"/>
            <a:ext cx="957262" cy="241300"/>
            <a:chOff x="736570" y="2741613"/>
            <a:chExt cx="957262" cy="241300"/>
          </a:xfrm>
        </p:grpSpPr>
        <p:sp>
          <p:nvSpPr>
            <p:cNvPr id="29699" name="Freeform 3"/>
            <p:cNvSpPr>
              <a:spLocks/>
            </p:cNvSpPr>
            <p:nvPr/>
          </p:nvSpPr>
          <p:spPr bwMode="auto">
            <a:xfrm>
              <a:off x="752445" y="2852738"/>
              <a:ext cx="941387" cy="130175"/>
            </a:xfrm>
            <a:custGeom>
              <a:avLst/>
              <a:gdLst>
                <a:gd name="T0" fmla="*/ 0 w 593"/>
                <a:gd name="T1" fmla="*/ 2147483647 h 82"/>
                <a:gd name="T2" fmla="*/ 2147483647 w 593"/>
                <a:gd name="T3" fmla="*/ 2147483647 h 82"/>
                <a:gd name="T4" fmla="*/ 2147483647 w 593"/>
                <a:gd name="T5" fmla="*/ 2147483647 h 82"/>
                <a:gd name="T6" fmla="*/ 2147483647 w 593"/>
                <a:gd name="T7" fmla="*/ 2147483647 h 82"/>
                <a:gd name="T8" fmla="*/ 2147483647 w 593"/>
                <a:gd name="T9" fmla="*/ 2147483647 h 82"/>
                <a:gd name="T10" fmla="*/ 0 60000 65536"/>
                <a:gd name="T11" fmla="*/ 0 60000 65536"/>
                <a:gd name="T12" fmla="*/ 0 60000 65536"/>
                <a:gd name="T13" fmla="*/ 0 60000 65536"/>
                <a:gd name="T14" fmla="*/ 0 60000 65536"/>
                <a:gd name="T15" fmla="*/ 0 w 593"/>
                <a:gd name="T16" fmla="*/ 0 h 82"/>
                <a:gd name="T17" fmla="*/ 593 w 593"/>
                <a:gd name="T18" fmla="*/ 82 h 82"/>
              </a:gdLst>
              <a:ahLst/>
              <a:cxnLst>
                <a:cxn ang="T10">
                  <a:pos x="T0" y="T1"/>
                </a:cxn>
                <a:cxn ang="T11">
                  <a:pos x="T2" y="T3"/>
                </a:cxn>
                <a:cxn ang="T12">
                  <a:pos x="T4" y="T5"/>
                </a:cxn>
                <a:cxn ang="T13">
                  <a:pos x="T6" y="T7"/>
                </a:cxn>
                <a:cxn ang="T14">
                  <a:pos x="T8" y="T9"/>
                </a:cxn>
              </a:cxnLst>
              <a:rect l="T15" t="T16" r="T17" b="T18"/>
              <a:pathLst>
                <a:path w="593" h="82">
                  <a:moveTo>
                    <a:pt x="0" y="80"/>
                  </a:moveTo>
                  <a:cubicBezTo>
                    <a:pt x="28" y="76"/>
                    <a:pt x="132" y="69"/>
                    <a:pt x="178" y="56"/>
                  </a:cubicBezTo>
                  <a:cubicBezTo>
                    <a:pt x="224" y="43"/>
                    <a:pt x="237" y="0"/>
                    <a:pt x="278" y="1"/>
                  </a:cubicBezTo>
                  <a:cubicBezTo>
                    <a:pt x="320" y="3"/>
                    <a:pt x="379" y="55"/>
                    <a:pt x="433" y="69"/>
                  </a:cubicBezTo>
                  <a:cubicBezTo>
                    <a:pt x="485" y="81"/>
                    <a:pt x="559" y="80"/>
                    <a:pt x="593" y="82"/>
                  </a:cubicBezTo>
                </a:path>
              </a:pathLst>
            </a:custGeom>
            <a:noFill/>
            <a:ln w="127000">
              <a:solidFill>
                <a:srgbClr val="800000"/>
              </a:solidFill>
              <a:round/>
              <a:headEnd/>
              <a:tailEnd/>
            </a:ln>
          </p:spPr>
          <p:txBody>
            <a:bodyPr wrap="none" anchor="ctr"/>
            <a:lstStyle/>
            <a:p>
              <a:endParaRPr lang="zh-CN" altLang="en-US"/>
            </a:p>
          </p:txBody>
        </p:sp>
        <p:sp>
          <p:nvSpPr>
            <p:cNvPr id="29700" name="Freeform 4"/>
            <p:cNvSpPr>
              <a:spLocks/>
            </p:cNvSpPr>
            <p:nvPr/>
          </p:nvSpPr>
          <p:spPr bwMode="auto">
            <a:xfrm>
              <a:off x="736570" y="2741613"/>
              <a:ext cx="941387" cy="171450"/>
            </a:xfrm>
            <a:custGeom>
              <a:avLst/>
              <a:gdLst>
                <a:gd name="T0" fmla="*/ 0 w 593"/>
                <a:gd name="T1" fmla="*/ 2147483647 h 108"/>
                <a:gd name="T2" fmla="*/ 2147483647 w 593"/>
                <a:gd name="T3" fmla="*/ 2147483647 h 108"/>
                <a:gd name="T4" fmla="*/ 2147483647 w 593"/>
                <a:gd name="T5" fmla="*/ 2147483647 h 108"/>
                <a:gd name="T6" fmla="*/ 2147483647 w 593"/>
                <a:gd name="T7" fmla="*/ 2147483647 h 108"/>
                <a:gd name="T8" fmla="*/ 2147483647 w 593"/>
                <a:gd name="T9" fmla="*/ 0 h 108"/>
                <a:gd name="T10" fmla="*/ 0 60000 65536"/>
                <a:gd name="T11" fmla="*/ 0 60000 65536"/>
                <a:gd name="T12" fmla="*/ 0 60000 65536"/>
                <a:gd name="T13" fmla="*/ 0 60000 65536"/>
                <a:gd name="T14" fmla="*/ 0 60000 65536"/>
                <a:gd name="T15" fmla="*/ 0 w 593"/>
                <a:gd name="T16" fmla="*/ 0 h 108"/>
                <a:gd name="T17" fmla="*/ 593 w 593"/>
                <a:gd name="T18" fmla="*/ 108 h 108"/>
              </a:gdLst>
              <a:ahLst/>
              <a:cxnLst>
                <a:cxn ang="T10">
                  <a:pos x="T0" y="T1"/>
                </a:cxn>
                <a:cxn ang="T11">
                  <a:pos x="T2" y="T3"/>
                </a:cxn>
                <a:cxn ang="T12">
                  <a:pos x="T4" y="T5"/>
                </a:cxn>
                <a:cxn ang="T13">
                  <a:pos x="T6" y="T7"/>
                </a:cxn>
                <a:cxn ang="T14">
                  <a:pos x="T8" y="T9"/>
                </a:cxn>
              </a:cxnLst>
              <a:rect l="T15" t="T16" r="T17" b="T18"/>
              <a:pathLst>
                <a:path w="593" h="108">
                  <a:moveTo>
                    <a:pt x="0" y="21"/>
                  </a:moveTo>
                  <a:cubicBezTo>
                    <a:pt x="26" y="24"/>
                    <a:pt x="122" y="27"/>
                    <a:pt x="169" y="41"/>
                  </a:cubicBezTo>
                  <a:cubicBezTo>
                    <a:pt x="216" y="55"/>
                    <a:pt x="234" y="102"/>
                    <a:pt x="280" y="105"/>
                  </a:cubicBezTo>
                  <a:cubicBezTo>
                    <a:pt x="326" y="108"/>
                    <a:pt x="394" y="76"/>
                    <a:pt x="447" y="59"/>
                  </a:cubicBezTo>
                  <a:cubicBezTo>
                    <a:pt x="499" y="41"/>
                    <a:pt x="562" y="12"/>
                    <a:pt x="593" y="0"/>
                  </a:cubicBezTo>
                </a:path>
              </a:pathLst>
            </a:custGeom>
            <a:noFill/>
            <a:ln w="127000">
              <a:solidFill>
                <a:srgbClr val="800000"/>
              </a:solidFill>
              <a:round/>
              <a:headEnd/>
              <a:tailEnd/>
            </a:ln>
          </p:spPr>
          <p:txBody>
            <a:bodyPr wrap="none" anchor="ctr"/>
            <a:lstStyle/>
            <a:p>
              <a:endParaRPr lang="zh-CN" altLang="en-US"/>
            </a:p>
          </p:txBody>
        </p:sp>
      </p:grpSp>
      <p:sp>
        <p:nvSpPr>
          <p:cNvPr id="29701" name="Oval 5"/>
          <p:cNvSpPr>
            <a:spLocks noChangeArrowheads="1"/>
          </p:cNvSpPr>
          <p:nvPr/>
        </p:nvSpPr>
        <p:spPr bwMode="auto">
          <a:xfrm rot="35310">
            <a:off x="1286486" y="3143750"/>
            <a:ext cx="98425" cy="123825"/>
          </a:xfrm>
          <a:prstGeom prst="ellipse">
            <a:avLst/>
          </a:prstGeom>
          <a:solidFill>
            <a:schemeClr val="bg1"/>
          </a:solidFill>
          <a:ln w="28575">
            <a:solidFill>
              <a:srgbClr val="800000"/>
            </a:solidFill>
            <a:round/>
            <a:headEnd/>
            <a:tailEnd/>
          </a:ln>
        </p:spPr>
        <p:txBody>
          <a:bodyPr wrap="none" anchor="ctr"/>
          <a:lstStyle/>
          <a:p>
            <a:endParaRPr lang="zh-CN" altLang="en-US"/>
          </a:p>
        </p:txBody>
      </p:sp>
      <p:grpSp>
        <p:nvGrpSpPr>
          <p:cNvPr id="78" name="组合 77"/>
          <p:cNvGrpSpPr/>
          <p:nvPr/>
        </p:nvGrpSpPr>
        <p:grpSpPr>
          <a:xfrm>
            <a:off x="928662" y="2714620"/>
            <a:ext cx="977900" cy="223837"/>
            <a:chOff x="720695" y="3074988"/>
            <a:chExt cx="977900" cy="223837"/>
          </a:xfrm>
        </p:grpSpPr>
        <p:sp>
          <p:nvSpPr>
            <p:cNvPr id="29702" name="Freeform 6"/>
            <p:cNvSpPr>
              <a:spLocks/>
            </p:cNvSpPr>
            <p:nvPr/>
          </p:nvSpPr>
          <p:spPr bwMode="auto">
            <a:xfrm>
              <a:off x="720695" y="3175000"/>
              <a:ext cx="941387" cy="123825"/>
            </a:xfrm>
            <a:custGeom>
              <a:avLst/>
              <a:gdLst>
                <a:gd name="T0" fmla="*/ 0 w 593"/>
                <a:gd name="T1" fmla="*/ 2147483647 h 78"/>
                <a:gd name="T2" fmla="*/ 2147483647 w 593"/>
                <a:gd name="T3" fmla="*/ 2147483647 h 78"/>
                <a:gd name="T4" fmla="*/ 2147483647 w 593"/>
                <a:gd name="T5" fmla="*/ 2147483647 h 78"/>
                <a:gd name="T6" fmla="*/ 2147483647 w 593"/>
                <a:gd name="T7" fmla="*/ 2147483647 h 78"/>
                <a:gd name="T8" fmla="*/ 2147483647 w 593"/>
                <a:gd name="T9" fmla="*/ 2147483647 h 78"/>
                <a:gd name="T10" fmla="*/ 0 60000 65536"/>
                <a:gd name="T11" fmla="*/ 0 60000 65536"/>
                <a:gd name="T12" fmla="*/ 0 60000 65536"/>
                <a:gd name="T13" fmla="*/ 0 60000 65536"/>
                <a:gd name="T14" fmla="*/ 0 60000 65536"/>
                <a:gd name="T15" fmla="*/ 0 w 593"/>
                <a:gd name="T16" fmla="*/ 0 h 78"/>
                <a:gd name="T17" fmla="*/ 593 w 593"/>
                <a:gd name="T18" fmla="*/ 78 h 78"/>
              </a:gdLst>
              <a:ahLst/>
              <a:cxnLst>
                <a:cxn ang="T10">
                  <a:pos x="T0" y="T1"/>
                </a:cxn>
                <a:cxn ang="T11">
                  <a:pos x="T2" y="T3"/>
                </a:cxn>
                <a:cxn ang="T12">
                  <a:pos x="T4" y="T5"/>
                </a:cxn>
                <a:cxn ang="T13">
                  <a:pos x="T6" y="T7"/>
                </a:cxn>
                <a:cxn ang="T14">
                  <a:pos x="T8" y="T9"/>
                </a:cxn>
              </a:cxnLst>
              <a:rect l="T15" t="T16" r="T17" b="T18"/>
              <a:pathLst>
                <a:path w="593" h="78">
                  <a:moveTo>
                    <a:pt x="0" y="76"/>
                  </a:moveTo>
                  <a:cubicBezTo>
                    <a:pt x="21" y="74"/>
                    <a:pt x="91" y="78"/>
                    <a:pt x="139" y="66"/>
                  </a:cubicBezTo>
                  <a:cubicBezTo>
                    <a:pt x="187" y="54"/>
                    <a:pt x="237" y="10"/>
                    <a:pt x="287" y="5"/>
                  </a:cubicBezTo>
                  <a:cubicBezTo>
                    <a:pt x="337" y="0"/>
                    <a:pt x="389" y="27"/>
                    <a:pt x="439" y="34"/>
                  </a:cubicBezTo>
                  <a:cubicBezTo>
                    <a:pt x="490" y="41"/>
                    <a:pt x="561" y="46"/>
                    <a:pt x="593" y="49"/>
                  </a:cubicBezTo>
                </a:path>
              </a:pathLst>
            </a:custGeom>
            <a:solidFill>
              <a:srgbClr val="9BC2C9"/>
            </a:solidFill>
            <a:ln w="127000">
              <a:solidFill>
                <a:schemeClr val="bg1"/>
              </a:solidFill>
              <a:round/>
              <a:headEnd/>
              <a:tailEnd/>
            </a:ln>
          </p:spPr>
          <p:txBody>
            <a:bodyPr wrap="none" anchor="ctr"/>
            <a:lstStyle/>
            <a:p>
              <a:endParaRPr lang="zh-CN" altLang="en-US"/>
            </a:p>
          </p:txBody>
        </p:sp>
        <p:sp>
          <p:nvSpPr>
            <p:cNvPr id="29703" name="Freeform 7"/>
            <p:cNvSpPr>
              <a:spLocks/>
            </p:cNvSpPr>
            <p:nvPr/>
          </p:nvSpPr>
          <p:spPr bwMode="auto">
            <a:xfrm>
              <a:off x="742920" y="3074988"/>
              <a:ext cx="955675" cy="87312"/>
            </a:xfrm>
            <a:custGeom>
              <a:avLst/>
              <a:gdLst>
                <a:gd name="T0" fmla="*/ 0 w 602"/>
                <a:gd name="T1" fmla="*/ 2147483647 h 55"/>
                <a:gd name="T2" fmla="*/ 2147483647 w 602"/>
                <a:gd name="T3" fmla="*/ 2147483647 h 55"/>
                <a:gd name="T4" fmla="*/ 2147483647 w 602"/>
                <a:gd name="T5" fmla="*/ 2147483647 h 55"/>
                <a:gd name="T6" fmla="*/ 2147483647 w 602"/>
                <a:gd name="T7" fmla="*/ 2147483647 h 55"/>
                <a:gd name="T8" fmla="*/ 2147483647 w 602"/>
                <a:gd name="T9" fmla="*/ 0 h 55"/>
                <a:gd name="T10" fmla="*/ 0 60000 65536"/>
                <a:gd name="T11" fmla="*/ 0 60000 65536"/>
                <a:gd name="T12" fmla="*/ 0 60000 65536"/>
                <a:gd name="T13" fmla="*/ 0 60000 65536"/>
                <a:gd name="T14" fmla="*/ 0 60000 65536"/>
                <a:gd name="T15" fmla="*/ 0 w 602"/>
                <a:gd name="T16" fmla="*/ 0 h 55"/>
                <a:gd name="T17" fmla="*/ 602 w 602"/>
                <a:gd name="T18" fmla="*/ 55 h 55"/>
              </a:gdLst>
              <a:ahLst/>
              <a:cxnLst>
                <a:cxn ang="T10">
                  <a:pos x="T0" y="T1"/>
                </a:cxn>
                <a:cxn ang="T11">
                  <a:pos x="T2" y="T3"/>
                </a:cxn>
                <a:cxn ang="T12">
                  <a:pos x="T4" y="T5"/>
                </a:cxn>
                <a:cxn ang="T13">
                  <a:pos x="T6" y="T7"/>
                </a:cxn>
                <a:cxn ang="T14">
                  <a:pos x="T8" y="T9"/>
                </a:cxn>
              </a:cxnLst>
              <a:rect l="T15" t="T16" r="T17" b="T18"/>
              <a:pathLst>
                <a:path w="602" h="55">
                  <a:moveTo>
                    <a:pt x="0" y="11"/>
                  </a:moveTo>
                  <a:cubicBezTo>
                    <a:pt x="20" y="12"/>
                    <a:pt x="76" y="11"/>
                    <a:pt x="122" y="18"/>
                  </a:cubicBezTo>
                  <a:cubicBezTo>
                    <a:pt x="169" y="25"/>
                    <a:pt x="228" y="55"/>
                    <a:pt x="280" y="54"/>
                  </a:cubicBezTo>
                  <a:cubicBezTo>
                    <a:pt x="332" y="53"/>
                    <a:pt x="379" y="18"/>
                    <a:pt x="433" y="9"/>
                  </a:cubicBezTo>
                  <a:cubicBezTo>
                    <a:pt x="487" y="0"/>
                    <a:pt x="567" y="2"/>
                    <a:pt x="602" y="0"/>
                  </a:cubicBezTo>
                </a:path>
              </a:pathLst>
            </a:custGeom>
            <a:solidFill>
              <a:srgbClr val="9BC2C9"/>
            </a:solidFill>
            <a:ln w="127000">
              <a:solidFill>
                <a:schemeClr val="bg1"/>
              </a:solidFill>
              <a:round/>
              <a:headEnd/>
              <a:tailEnd/>
            </a:ln>
          </p:spPr>
          <p:txBody>
            <a:bodyPr wrap="none" anchor="ctr"/>
            <a:lstStyle/>
            <a:p>
              <a:endParaRPr lang="zh-CN" altLang="en-US"/>
            </a:p>
          </p:txBody>
        </p:sp>
        <p:sp>
          <p:nvSpPr>
            <p:cNvPr id="29704" name="Oval 8"/>
            <p:cNvSpPr>
              <a:spLocks noChangeArrowheads="1"/>
            </p:cNvSpPr>
            <p:nvPr/>
          </p:nvSpPr>
          <p:spPr bwMode="auto">
            <a:xfrm rot="21474945">
              <a:off x="1128682" y="3124200"/>
              <a:ext cx="133350" cy="111125"/>
            </a:xfrm>
            <a:prstGeom prst="ellipse">
              <a:avLst/>
            </a:prstGeom>
            <a:solidFill>
              <a:srgbClr val="9BC2C9"/>
            </a:solidFill>
            <a:ln w="28575">
              <a:solidFill>
                <a:schemeClr val="bg1"/>
              </a:solidFill>
              <a:round/>
              <a:headEnd/>
              <a:tailEnd/>
            </a:ln>
          </p:spPr>
          <p:txBody>
            <a:bodyPr wrap="none" anchor="ctr"/>
            <a:lstStyle/>
            <a:p>
              <a:endParaRPr lang="zh-CN" altLang="en-US"/>
            </a:p>
          </p:txBody>
        </p:sp>
      </p:grpSp>
      <p:sp>
        <p:nvSpPr>
          <p:cNvPr id="29705" name="Freeform 9"/>
          <p:cNvSpPr>
            <a:spLocks/>
          </p:cNvSpPr>
          <p:nvPr/>
        </p:nvSpPr>
        <p:spPr bwMode="auto">
          <a:xfrm>
            <a:off x="2009745" y="3182938"/>
            <a:ext cx="1301750" cy="82550"/>
          </a:xfrm>
          <a:custGeom>
            <a:avLst/>
            <a:gdLst>
              <a:gd name="T0" fmla="*/ 0 w 1181"/>
              <a:gd name="T1" fmla="*/ 2147483647 h 75"/>
              <a:gd name="T2" fmla="*/ 2147483647 w 1181"/>
              <a:gd name="T3" fmla="*/ 2147483647 h 75"/>
              <a:gd name="T4" fmla="*/ 2147483647 w 1181"/>
              <a:gd name="T5" fmla="*/ 2147483647 h 75"/>
              <a:gd name="T6" fmla="*/ 2147483647 w 1181"/>
              <a:gd name="T7" fmla="*/ 2147483647 h 75"/>
              <a:gd name="T8" fmla="*/ 2147483647 w 1181"/>
              <a:gd name="T9" fmla="*/ 2147483647 h 75"/>
              <a:gd name="T10" fmla="*/ 0 60000 65536"/>
              <a:gd name="T11" fmla="*/ 0 60000 65536"/>
              <a:gd name="T12" fmla="*/ 0 60000 65536"/>
              <a:gd name="T13" fmla="*/ 0 60000 65536"/>
              <a:gd name="T14" fmla="*/ 0 60000 65536"/>
              <a:gd name="T15" fmla="*/ 0 w 1181"/>
              <a:gd name="T16" fmla="*/ 0 h 75"/>
              <a:gd name="T17" fmla="*/ 1181 w 1181"/>
              <a:gd name="T18" fmla="*/ 75 h 75"/>
            </a:gdLst>
            <a:ahLst/>
            <a:cxnLst>
              <a:cxn ang="T10">
                <a:pos x="T0" y="T1"/>
              </a:cxn>
              <a:cxn ang="T11">
                <a:pos x="T2" y="T3"/>
              </a:cxn>
              <a:cxn ang="T12">
                <a:pos x="T4" y="T5"/>
              </a:cxn>
              <a:cxn ang="T13">
                <a:pos x="T6" y="T7"/>
              </a:cxn>
              <a:cxn ang="T14">
                <a:pos x="T8" y="T9"/>
              </a:cxn>
            </a:cxnLst>
            <a:rect l="T15" t="T16" r="T17" b="T18"/>
            <a:pathLst>
              <a:path w="1181" h="75">
                <a:moveTo>
                  <a:pt x="0" y="67"/>
                </a:moveTo>
                <a:cubicBezTo>
                  <a:pt x="44" y="63"/>
                  <a:pt x="180" y="54"/>
                  <a:pt x="273" y="43"/>
                </a:cubicBezTo>
                <a:cubicBezTo>
                  <a:pt x="366" y="32"/>
                  <a:pt x="457" y="0"/>
                  <a:pt x="558" y="3"/>
                </a:cubicBezTo>
                <a:cubicBezTo>
                  <a:pt x="658" y="7"/>
                  <a:pt x="771" y="56"/>
                  <a:pt x="875" y="65"/>
                </a:cubicBezTo>
                <a:cubicBezTo>
                  <a:pt x="979" y="75"/>
                  <a:pt x="1117" y="61"/>
                  <a:pt x="1181" y="60"/>
                </a:cubicBezTo>
              </a:path>
            </a:pathLst>
          </a:custGeom>
          <a:noFill/>
          <a:ln w="127000">
            <a:solidFill>
              <a:srgbClr val="800000"/>
            </a:solidFill>
            <a:round/>
            <a:headEnd/>
            <a:tailEnd/>
          </a:ln>
        </p:spPr>
        <p:txBody>
          <a:bodyPr wrap="none" anchor="ctr"/>
          <a:lstStyle/>
          <a:p>
            <a:endParaRPr lang="zh-CN" altLang="en-US"/>
          </a:p>
        </p:txBody>
      </p:sp>
      <p:sp>
        <p:nvSpPr>
          <p:cNvPr id="29706" name="Freeform 10"/>
          <p:cNvSpPr>
            <a:spLocks/>
          </p:cNvSpPr>
          <p:nvPr/>
        </p:nvSpPr>
        <p:spPr bwMode="auto">
          <a:xfrm>
            <a:off x="1995457" y="3065463"/>
            <a:ext cx="1325563" cy="138112"/>
          </a:xfrm>
          <a:custGeom>
            <a:avLst/>
            <a:gdLst>
              <a:gd name="T0" fmla="*/ 0 w 1201"/>
              <a:gd name="T1" fmla="*/ 0 h 125"/>
              <a:gd name="T2" fmla="*/ 2147483647 w 1201"/>
              <a:gd name="T3" fmla="*/ 2147483647 h 125"/>
              <a:gd name="T4" fmla="*/ 2147483647 w 1201"/>
              <a:gd name="T5" fmla="*/ 2147483647 h 125"/>
              <a:gd name="T6" fmla="*/ 2147483647 w 1201"/>
              <a:gd name="T7" fmla="*/ 2147483647 h 125"/>
              <a:gd name="T8" fmla="*/ 2147483647 w 1201"/>
              <a:gd name="T9" fmla="*/ 2147483647 h 125"/>
              <a:gd name="T10" fmla="*/ 0 60000 65536"/>
              <a:gd name="T11" fmla="*/ 0 60000 65536"/>
              <a:gd name="T12" fmla="*/ 0 60000 65536"/>
              <a:gd name="T13" fmla="*/ 0 60000 65536"/>
              <a:gd name="T14" fmla="*/ 0 60000 65536"/>
              <a:gd name="T15" fmla="*/ 0 w 1201"/>
              <a:gd name="T16" fmla="*/ 0 h 125"/>
              <a:gd name="T17" fmla="*/ 1201 w 1201"/>
              <a:gd name="T18" fmla="*/ 125 h 125"/>
            </a:gdLst>
            <a:ahLst/>
            <a:cxnLst>
              <a:cxn ang="T10">
                <a:pos x="T0" y="T1"/>
              </a:cxn>
              <a:cxn ang="T11">
                <a:pos x="T2" y="T3"/>
              </a:cxn>
              <a:cxn ang="T12">
                <a:pos x="T4" y="T5"/>
              </a:cxn>
              <a:cxn ang="T13">
                <a:pos x="T6" y="T7"/>
              </a:cxn>
              <a:cxn ang="T14">
                <a:pos x="T8" y="T9"/>
              </a:cxn>
            </a:cxnLst>
            <a:rect l="T15" t="T16" r="T17" b="T18"/>
            <a:pathLst>
              <a:path w="1201" h="125">
                <a:moveTo>
                  <a:pt x="0" y="0"/>
                </a:moveTo>
                <a:cubicBezTo>
                  <a:pt x="47" y="7"/>
                  <a:pt x="188" y="14"/>
                  <a:pt x="283" y="35"/>
                </a:cubicBezTo>
                <a:cubicBezTo>
                  <a:pt x="378" y="55"/>
                  <a:pt x="474" y="121"/>
                  <a:pt x="568" y="123"/>
                </a:cubicBezTo>
                <a:cubicBezTo>
                  <a:pt x="662" y="125"/>
                  <a:pt x="745" y="68"/>
                  <a:pt x="850" y="49"/>
                </a:cubicBezTo>
                <a:cubicBezTo>
                  <a:pt x="955" y="30"/>
                  <a:pt x="1128" y="17"/>
                  <a:pt x="1201" y="8"/>
                </a:cubicBezTo>
              </a:path>
            </a:pathLst>
          </a:custGeom>
          <a:noFill/>
          <a:ln w="127000">
            <a:solidFill>
              <a:srgbClr val="800000"/>
            </a:solidFill>
            <a:round/>
            <a:headEnd/>
            <a:tailEnd/>
          </a:ln>
        </p:spPr>
        <p:txBody>
          <a:bodyPr wrap="none" anchor="ctr"/>
          <a:lstStyle/>
          <a:p>
            <a:endParaRPr lang="zh-CN" altLang="en-US"/>
          </a:p>
        </p:txBody>
      </p:sp>
      <p:sp>
        <p:nvSpPr>
          <p:cNvPr id="29707" name="Oval 11"/>
          <p:cNvSpPr>
            <a:spLocks noChangeArrowheads="1"/>
          </p:cNvSpPr>
          <p:nvPr/>
        </p:nvSpPr>
        <p:spPr bwMode="auto">
          <a:xfrm rot="21387259">
            <a:off x="2573307" y="3119438"/>
            <a:ext cx="107950" cy="127000"/>
          </a:xfrm>
          <a:prstGeom prst="ellipse">
            <a:avLst/>
          </a:prstGeom>
          <a:solidFill>
            <a:schemeClr val="bg1"/>
          </a:solidFill>
          <a:ln w="28575">
            <a:solidFill>
              <a:srgbClr val="800000"/>
            </a:solidFill>
            <a:round/>
            <a:headEnd/>
            <a:tailEnd/>
          </a:ln>
        </p:spPr>
        <p:txBody>
          <a:bodyPr wrap="none" anchor="ctr"/>
          <a:lstStyle/>
          <a:p>
            <a:endParaRPr lang="zh-CN" altLang="en-US"/>
          </a:p>
        </p:txBody>
      </p:sp>
      <p:sp>
        <p:nvSpPr>
          <p:cNvPr id="29708" name="Freeform 12"/>
          <p:cNvSpPr>
            <a:spLocks/>
          </p:cNvSpPr>
          <p:nvPr/>
        </p:nvSpPr>
        <p:spPr bwMode="auto">
          <a:xfrm rot="4075735">
            <a:off x="2413763" y="2329657"/>
            <a:ext cx="541337" cy="1219200"/>
          </a:xfrm>
          <a:custGeom>
            <a:avLst/>
            <a:gdLst>
              <a:gd name="T0" fmla="*/ 0 w 568"/>
              <a:gd name="T1" fmla="*/ 2147483647 h 1553"/>
              <a:gd name="T2" fmla="*/ 2147483647 w 568"/>
              <a:gd name="T3" fmla="*/ 2147483647 h 1553"/>
              <a:gd name="T4" fmla="*/ 2147483647 w 568"/>
              <a:gd name="T5" fmla="*/ 2147483647 h 1553"/>
              <a:gd name="T6" fmla="*/ 2147483647 w 568"/>
              <a:gd name="T7" fmla="*/ 2147483647 h 1553"/>
              <a:gd name="T8" fmla="*/ 2147483647 w 568"/>
              <a:gd name="T9" fmla="*/ 0 h 1553"/>
              <a:gd name="T10" fmla="*/ 0 60000 65536"/>
              <a:gd name="T11" fmla="*/ 0 60000 65536"/>
              <a:gd name="T12" fmla="*/ 0 60000 65536"/>
              <a:gd name="T13" fmla="*/ 0 60000 65536"/>
              <a:gd name="T14" fmla="*/ 0 60000 65536"/>
              <a:gd name="T15" fmla="*/ 0 w 568"/>
              <a:gd name="T16" fmla="*/ 0 h 1553"/>
              <a:gd name="T17" fmla="*/ 568 w 568"/>
              <a:gd name="T18" fmla="*/ 1553 h 1553"/>
            </a:gdLst>
            <a:ahLst/>
            <a:cxnLst>
              <a:cxn ang="T10">
                <a:pos x="T0" y="T1"/>
              </a:cxn>
              <a:cxn ang="T11">
                <a:pos x="T2" y="T3"/>
              </a:cxn>
              <a:cxn ang="T12">
                <a:pos x="T4" y="T5"/>
              </a:cxn>
              <a:cxn ang="T13">
                <a:pos x="T6" y="T7"/>
              </a:cxn>
              <a:cxn ang="T14">
                <a:pos x="T8" y="T9"/>
              </a:cxn>
            </a:cxnLst>
            <a:rect l="T15" t="T16" r="T17" b="T18"/>
            <a:pathLst>
              <a:path w="568" h="1553">
                <a:moveTo>
                  <a:pt x="0" y="1553"/>
                </a:moveTo>
                <a:cubicBezTo>
                  <a:pt x="22" y="1493"/>
                  <a:pt x="98" y="1315"/>
                  <a:pt x="134" y="1191"/>
                </a:cubicBezTo>
                <a:cubicBezTo>
                  <a:pt x="170" y="1067"/>
                  <a:pt x="169" y="935"/>
                  <a:pt x="218" y="811"/>
                </a:cubicBezTo>
                <a:cubicBezTo>
                  <a:pt x="267" y="687"/>
                  <a:pt x="369" y="582"/>
                  <a:pt x="427" y="446"/>
                </a:cubicBezTo>
                <a:cubicBezTo>
                  <a:pt x="485" y="311"/>
                  <a:pt x="538" y="93"/>
                  <a:pt x="568" y="0"/>
                </a:cubicBezTo>
              </a:path>
            </a:pathLst>
          </a:custGeom>
          <a:solidFill>
            <a:srgbClr val="9BC2C9"/>
          </a:solidFill>
          <a:ln w="127000">
            <a:solidFill>
              <a:schemeClr val="bg1"/>
            </a:solidFill>
            <a:round/>
            <a:headEnd/>
            <a:tailEnd/>
          </a:ln>
        </p:spPr>
        <p:txBody>
          <a:bodyPr wrap="none" anchor="ctr"/>
          <a:lstStyle/>
          <a:p>
            <a:endParaRPr lang="zh-CN" altLang="en-US"/>
          </a:p>
        </p:txBody>
      </p:sp>
      <p:sp>
        <p:nvSpPr>
          <p:cNvPr id="29709" name="Freeform 13"/>
          <p:cNvSpPr>
            <a:spLocks/>
          </p:cNvSpPr>
          <p:nvPr/>
        </p:nvSpPr>
        <p:spPr bwMode="auto">
          <a:xfrm>
            <a:off x="2030382" y="2759075"/>
            <a:ext cx="1323975" cy="138113"/>
          </a:xfrm>
          <a:custGeom>
            <a:avLst/>
            <a:gdLst>
              <a:gd name="T0" fmla="*/ 0 w 834"/>
              <a:gd name="T1" fmla="*/ 2147483647 h 87"/>
              <a:gd name="T2" fmla="*/ 2147483647 w 834"/>
              <a:gd name="T3" fmla="*/ 2147483647 h 87"/>
              <a:gd name="T4" fmla="*/ 2147483647 w 834"/>
              <a:gd name="T5" fmla="*/ 2147483647 h 87"/>
              <a:gd name="T6" fmla="*/ 2147483647 w 834"/>
              <a:gd name="T7" fmla="*/ 2147483647 h 87"/>
              <a:gd name="T8" fmla="*/ 2147483647 w 834"/>
              <a:gd name="T9" fmla="*/ 0 h 87"/>
              <a:gd name="T10" fmla="*/ 0 60000 65536"/>
              <a:gd name="T11" fmla="*/ 0 60000 65536"/>
              <a:gd name="T12" fmla="*/ 0 60000 65536"/>
              <a:gd name="T13" fmla="*/ 0 60000 65536"/>
              <a:gd name="T14" fmla="*/ 0 60000 65536"/>
              <a:gd name="T15" fmla="*/ 0 w 834"/>
              <a:gd name="T16" fmla="*/ 0 h 87"/>
              <a:gd name="T17" fmla="*/ 834 w 834"/>
              <a:gd name="T18" fmla="*/ 87 h 87"/>
            </a:gdLst>
            <a:ahLst/>
            <a:cxnLst>
              <a:cxn ang="T10">
                <a:pos x="T0" y="T1"/>
              </a:cxn>
              <a:cxn ang="T11">
                <a:pos x="T2" y="T3"/>
              </a:cxn>
              <a:cxn ang="T12">
                <a:pos x="T4" y="T5"/>
              </a:cxn>
              <a:cxn ang="T13">
                <a:pos x="T6" y="T7"/>
              </a:cxn>
              <a:cxn ang="T14">
                <a:pos x="T8" y="T9"/>
              </a:cxn>
            </a:cxnLst>
            <a:rect l="T15" t="T16" r="T17" b="T18"/>
            <a:pathLst>
              <a:path w="834" h="87">
                <a:moveTo>
                  <a:pt x="0" y="10"/>
                </a:moveTo>
                <a:cubicBezTo>
                  <a:pt x="31" y="10"/>
                  <a:pt x="129" y="14"/>
                  <a:pt x="189" y="27"/>
                </a:cubicBezTo>
                <a:cubicBezTo>
                  <a:pt x="249" y="40"/>
                  <a:pt x="286" y="87"/>
                  <a:pt x="359" y="87"/>
                </a:cubicBezTo>
                <a:cubicBezTo>
                  <a:pt x="432" y="87"/>
                  <a:pt x="547" y="39"/>
                  <a:pt x="626" y="25"/>
                </a:cubicBezTo>
                <a:cubicBezTo>
                  <a:pt x="705" y="11"/>
                  <a:pt x="791" y="5"/>
                  <a:pt x="834" y="0"/>
                </a:cubicBezTo>
              </a:path>
            </a:pathLst>
          </a:custGeom>
          <a:solidFill>
            <a:srgbClr val="9BC2C9"/>
          </a:solidFill>
          <a:ln w="127000">
            <a:solidFill>
              <a:schemeClr val="bg1"/>
            </a:solidFill>
            <a:round/>
            <a:headEnd/>
            <a:tailEnd/>
          </a:ln>
        </p:spPr>
        <p:txBody>
          <a:bodyPr wrap="none" anchor="ctr"/>
          <a:lstStyle/>
          <a:p>
            <a:endParaRPr lang="zh-CN" altLang="en-US"/>
          </a:p>
        </p:txBody>
      </p:sp>
      <p:sp>
        <p:nvSpPr>
          <p:cNvPr id="29710" name="Oval 14"/>
          <p:cNvSpPr>
            <a:spLocks noChangeArrowheads="1"/>
          </p:cNvSpPr>
          <p:nvPr/>
        </p:nvSpPr>
        <p:spPr bwMode="auto">
          <a:xfrm rot="21454485">
            <a:off x="2576482" y="2819400"/>
            <a:ext cx="93663" cy="150813"/>
          </a:xfrm>
          <a:prstGeom prst="ellipse">
            <a:avLst/>
          </a:prstGeom>
          <a:solidFill>
            <a:srgbClr val="9BC2C9"/>
          </a:solidFill>
          <a:ln w="28575">
            <a:solidFill>
              <a:schemeClr val="bg1"/>
            </a:solidFill>
            <a:round/>
            <a:headEnd/>
            <a:tailEnd/>
          </a:ln>
        </p:spPr>
        <p:txBody>
          <a:bodyPr wrap="none" anchor="ctr"/>
          <a:lstStyle/>
          <a:p>
            <a:endParaRPr lang="zh-CN" altLang="en-US"/>
          </a:p>
        </p:txBody>
      </p:sp>
      <p:sp>
        <p:nvSpPr>
          <p:cNvPr id="54" name="Oval 2"/>
          <p:cNvSpPr>
            <a:spLocks noChangeAspect="1" noChangeArrowheads="1"/>
          </p:cNvSpPr>
          <p:nvPr/>
        </p:nvSpPr>
        <p:spPr bwMode="auto">
          <a:xfrm rot="2388201">
            <a:off x="7031088" y="-23839"/>
            <a:ext cx="1357313" cy="1951038"/>
          </a:xfrm>
          <a:prstGeom prst="ellipse">
            <a:avLst/>
          </a:prstGeom>
          <a:solidFill>
            <a:srgbClr val="9BC2C9"/>
          </a:solidFill>
          <a:ln w="9525">
            <a:noFill/>
            <a:round/>
            <a:headEnd/>
            <a:tailEnd/>
          </a:ln>
        </p:spPr>
        <p:txBody>
          <a:bodyPr wrap="none" anchor="ctr"/>
          <a:lstStyle/>
          <a:p>
            <a:endParaRPr lang="zh-CN" altLang="en-US"/>
          </a:p>
        </p:txBody>
      </p:sp>
      <p:sp>
        <p:nvSpPr>
          <p:cNvPr id="57" name="Freeform 5"/>
          <p:cNvSpPr>
            <a:spLocks noChangeAspect="1"/>
          </p:cNvSpPr>
          <p:nvPr/>
        </p:nvSpPr>
        <p:spPr bwMode="auto">
          <a:xfrm rot="1078162">
            <a:off x="7313663" y="201586"/>
            <a:ext cx="592138" cy="1285875"/>
          </a:xfrm>
          <a:custGeom>
            <a:avLst/>
            <a:gdLst>
              <a:gd name="T0" fmla="*/ 0 w 424"/>
              <a:gd name="T1" fmla="*/ 2147483647 h 920"/>
              <a:gd name="T2" fmla="*/ 2147483647 w 424"/>
              <a:gd name="T3" fmla="*/ 2147483647 h 920"/>
              <a:gd name="T4" fmla="*/ 2147483647 w 424"/>
              <a:gd name="T5" fmla="*/ 2147483647 h 920"/>
              <a:gd name="T6" fmla="*/ 2147483647 w 424"/>
              <a:gd name="T7" fmla="*/ 2147483647 h 920"/>
              <a:gd name="T8" fmla="*/ 2147483647 w 424"/>
              <a:gd name="T9" fmla="*/ 0 h 920"/>
              <a:gd name="T10" fmla="*/ 0 60000 65536"/>
              <a:gd name="T11" fmla="*/ 0 60000 65536"/>
              <a:gd name="T12" fmla="*/ 0 60000 65536"/>
              <a:gd name="T13" fmla="*/ 0 60000 65536"/>
              <a:gd name="T14" fmla="*/ 0 60000 65536"/>
              <a:gd name="T15" fmla="*/ 0 w 424"/>
              <a:gd name="T16" fmla="*/ 0 h 920"/>
              <a:gd name="T17" fmla="*/ 424 w 424"/>
              <a:gd name="T18" fmla="*/ 920 h 920"/>
            </a:gdLst>
            <a:ahLst/>
            <a:cxnLst>
              <a:cxn ang="T10">
                <a:pos x="T0" y="T1"/>
              </a:cxn>
              <a:cxn ang="T11">
                <a:pos x="T2" y="T3"/>
              </a:cxn>
              <a:cxn ang="T12">
                <a:pos x="T4" y="T5"/>
              </a:cxn>
              <a:cxn ang="T13">
                <a:pos x="T6" y="T7"/>
              </a:cxn>
              <a:cxn ang="T14">
                <a:pos x="T8" y="T9"/>
              </a:cxn>
            </a:cxnLst>
            <a:rect l="T15" t="T16" r="T17" b="T18"/>
            <a:pathLst>
              <a:path w="424" h="920">
                <a:moveTo>
                  <a:pt x="0" y="920"/>
                </a:moveTo>
                <a:cubicBezTo>
                  <a:pt x="19" y="874"/>
                  <a:pt x="90" y="721"/>
                  <a:pt x="124" y="641"/>
                </a:cubicBezTo>
                <a:cubicBezTo>
                  <a:pt x="158" y="561"/>
                  <a:pt x="170" y="505"/>
                  <a:pt x="204" y="440"/>
                </a:cubicBezTo>
                <a:cubicBezTo>
                  <a:pt x="238" y="375"/>
                  <a:pt x="294" y="321"/>
                  <a:pt x="331" y="248"/>
                </a:cubicBezTo>
                <a:cubicBezTo>
                  <a:pt x="368" y="175"/>
                  <a:pt x="405" y="52"/>
                  <a:pt x="424" y="0"/>
                </a:cubicBezTo>
              </a:path>
            </a:pathLst>
          </a:custGeom>
          <a:solidFill>
            <a:srgbClr val="9BC2C9"/>
          </a:solidFill>
          <a:ln w="127000">
            <a:solidFill>
              <a:schemeClr val="bg1"/>
            </a:solidFill>
            <a:round/>
            <a:headEnd/>
            <a:tailEnd/>
          </a:ln>
        </p:spPr>
        <p:txBody>
          <a:bodyPr wrap="none" anchor="ctr"/>
          <a:lstStyle/>
          <a:p>
            <a:endParaRPr lang="zh-CN" altLang="en-US"/>
          </a:p>
        </p:txBody>
      </p:sp>
      <p:sp>
        <p:nvSpPr>
          <p:cNvPr id="58" name="Oval 6"/>
          <p:cNvSpPr>
            <a:spLocks noChangeAspect="1" noChangeArrowheads="1"/>
          </p:cNvSpPr>
          <p:nvPr/>
        </p:nvSpPr>
        <p:spPr bwMode="auto">
          <a:xfrm rot="21454485">
            <a:off x="7561313" y="717524"/>
            <a:ext cx="133350" cy="160337"/>
          </a:xfrm>
          <a:prstGeom prst="ellipse">
            <a:avLst/>
          </a:prstGeom>
          <a:solidFill>
            <a:srgbClr val="9BC2C9"/>
          </a:solidFill>
          <a:ln w="28575">
            <a:solidFill>
              <a:schemeClr val="bg1"/>
            </a:solidFill>
            <a:round/>
            <a:headEnd/>
            <a:tailEnd/>
          </a:ln>
        </p:spPr>
        <p:txBody>
          <a:bodyPr wrap="none" anchor="ctr"/>
          <a:lstStyle/>
          <a:p>
            <a:endParaRPr lang="zh-CN" altLang="en-US"/>
          </a:p>
        </p:txBody>
      </p:sp>
      <p:sp>
        <p:nvSpPr>
          <p:cNvPr id="59" name="Freeform 7"/>
          <p:cNvSpPr>
            <a:spLocks/>
          </p:cNvSpPr>
          <p:nvPr/>
        </p:nvSpPr>
        <p:spPr bwMode="auto">
          <a:xfrm>
            <a:off x="8304263" y="-357214"/>
            <a:ext cx="1066800" cy="625475"/>
          </a:xfrm>
          <a:custGeom>
            <a:avLst/>
            <a:gdLst>
              <a:gd name="T0" fmla="*/ 0 w 672"/>
              <a:gd name="T1" fmla="*/ 2147483647 h 394"/>
              <a:gd name="T2" fmla="*/ 2147483647 w 672"/>
              <a:gd name="T3" fmla="*/ 2147483647 h 394"/>
              <a:gd name="T4" fmla="*/ 2147483647 w 672"/>
              <a:gd name="T5" fmla="*/ 2147483647 h 394"/>
              <a:gd name="T6" fmla="*/ 2147483647 w 672"/>
              <a:gd name="T7" fmla="*/ 0 h 394"/>
              <a:gd name="T8" fmla="*/ 0 60000 65536"/>
              <a:gd name="T9" fmla="*/ 0 60000 65536"/>
              <a:gd name="T10" fmla="*/ 0 60000 65536"/>
              <a:gd name="T11" fmla="*/ 0 60000 65536"/>
              <a:gd name="T12" fmla="*/ 0 w 672"/>
              <a:gd name="T13" fmla="*/ 0 h 394"/>
              <a:gd name="T14" fmla="*/ 672 w 672"/>
              <a:gd name="T15" fmla="*/ 394 h 394"/>
            </a:gdLst>
            <a:ahLst/>
            <a:cxnLst>
              <a:cxn ang="T8">
                <a:pos x="T0" y="T1"/>
              </a:cxn>
              <a:cxn ang="T9">
                <a:pos x="T2" y="T3"/>
              </a:cxn>
              <a:cxn ang="T10">
                <a:pos x="T4" y="T5"/>
              </a:cxn>
              <a:cxn ang="T11">
                <a:pos x="T6" y="T7"/>
              </a:cxn>
            </a:cxnLst>
            <a:rect l="T12" t="T13" r="T14" b="T15"/>
            <a:pathLst>
              <a:path w="672" h="394">
                <a:moveTo>
                  <a:pt x="0" y="394"/>
                </a:moveTo>
                <a:cubicBezTo>
                  <a:pt x="30" y="372"/>
                  <a:pt x="121" y="318"/>
                  <a:pt x="181" y="261"/>
                </a:cubicBezTo>
                <a:cubicBezTo>
                  <a:pt x="241" y="204"/>
                  <a:pt x="276" y="92"/>
                  <a:pt x="358" y="49"/>
                </a:cubicBezTo>
                <a:cubicBezTo>
                  <a:pt x="440" y="6"/>
                  <a:pt x="607" y="10"/>
                  <a:pt x="672" y="0"/>
                </a:cubicBezTo>
              </a:path>
            </a:pathLst>
          </a:custGeom>
          <a:noFill/>
          <a:ln w="57150">
            <a:solidFill>
              <a:srgbClr val="9BC2C9"/>
            </a:solidFill>
            <a:round/>
            <a:headEnd/>
            <a:tailEnd/>
          </a:ln>
        </p:spPr>
        <p:txBody>
          <a:bodyPr/>
          <a:lstStyle/>
          <a:p>
            <a:endParaRPr lang="zh-CN" altLang="en-US"/>
          </a:p>
        </p:txBody>
      </p:sp>
      <p:sp>
        <p:nvSpPr>
          <p:cNvPr id="60" name="Oval 8"/>
          <p:cNvSpPr>
            <a:spLocks noChangeAspect="1" noChangeArrowheads="1"/>
          </p:cNvSpPr>
          <p:nvPr/>
        </p:nvSpPr>
        <p:spPr bwMode="auto">
          <a:xfrm rot="2388201">
            <a:off x="7182342" y="1555349"/>
            <a:ext cx="1357313" cy="1951038"/>
          </a:xfrm>
          <a:prstGeom prst="ellipse">
            <a:avLst/>
          </a:prstGeom>
          <a:solidFill>
            <a:srgbClr val="9BC2C9"/>
          </a:solidFill>
          <a:ln w="9525">
            <a:noFill/>
            <a:round/>
            <a:headEnd/>
            <a:tailEnd/>
          </a:ln>
        </p:spPr>
        <p:txBody>
          <a:bodyPr wrap="none" anchor="ctr"/>
          <a:lstStyle/>
          <a:p>
            <a:endParaRPr lang="zh-CN" altLang="en-US"/>
          </a:p>
        </p:txBody>
      </p:sp>
      <p:sp>
        <p:nvSpPr>
          <p:cNvPr id="61" name="Freeform 9"/>
          <p:cNvSpPr>
            <a:spLocks noChangeAspect="1"/>
          </p:cNvSpPr>
          <p:nvPr/>
        </p:nvSpPr>
        <p:spPr bwMode="auto">
          <a:xfrm rot="1134262">
            <a:off x="8042708" y="5607952"/>
            <a:ext cx="346075" cy="750887"/>
          </a:xfrm>
          <a:custGeom>
            <a:avLst/>
            <a:gdLst>
              <a:gd name="T0" fmla="*/ 0 w 248"/>
              <a:gd name="T1" fmla="*/ 2147483647 h 537"/>
              <a:gd name="T2" fmla="*/ 2147483647 w 248"/>
              <a:gd name="T3" fmla="*/ 2147483647 h 537"/>
              <a:gd name="T4" fmla="*/ 2147483647 w 248"/>
              <a:gd name="T5" fmla="*/ 2147483647 h 537"/>
              <a:gd name="T6" fmla="*/ 2147483647 w 248"/>
              <a:gd name="T7" fmla="*/ 2147483647 h 537"/>
              <a:gd name="T8" fmla="*/ 2147483647 w 248"/>
              <a:gd name="T9" fmla="*/ 0 h 537"/>
              <a:gd name="T10" fmla="*/ 0 60000 65536"/>
              <a:gd name="T11" fmla="*/ 0 60000 65536"/>
              <a:gd name="T12" fmla="*/ 0 60000 65536"/>
              <a:gd name="T13" fmla="*/ 0 60000 65536"/>
              <a:gd name="T14" fmla="*/ 0 60000 65536"/>
              <a:gd name="T15" fmla="*/ 0 w 248"/>
              <a:gd name="T16" fmla="*/ 0 h 537"/>
              <a:gd name="T17" fmla="*/ 248 w 248"/>
              <a:gd name="T18" fmla="*/ 537 h 537"/>
            </a:gdLst>
            <a:ahLst/>
            <a:cxnLst>
              <a:cxn ang="T10">
                <a:pos x="T0" y="T1"/>
              </a:cxn>
              <a:cxn ang="T11">
                <a:pos x="T2" y="T3"/>
              </a:cxn>
              <a:cxn ang="T12">
                <a:pos x="T4" y="T5"/>
              </a:cxn>
              <a:cxn ang="T13">
                <a:pos x="T6" y="T7"/>
              </a:cxn>
              <a:cxn ang="T14">
                <a:pos x="T8" y="T9"/>
              </a:cxn>
            </a:cxnLst>
            <a:rect l="T15" t="T16" r="T17" b="T18"/>
            <a:pathLst>
              <a:path w="248" h="537">
                <a:moveTo>
                  <a:pt x="0" y="537"/>
                </a:moveTo>
                <a:cubicBezTo>
                  <a:pt x="7" y="517"/>
                  <a:pt x="38" y="456"/>
                  <a:pt x="62" y="413"/>
                </a:cubicBezTo>
                <a:cubicBezTo>
                  <a:pt x="86" y="370"/>
                  <a:pt x="128" y="325"/>
                  <a:pt x="145" y="279"/>
                </a:cubicBezTo>
                <a:cubicBezTo>
                  <a:pt x="162" y="233"/>
                  <a:pt x="148" y="181"/>
                  <a:pt x="165" y="134"/>
                </a:cubicBezTo>
                <a:cubicBezTo>
                  <a:pt x="182" y="87"/>
                  <a:pt x="231" y="28"/>
                  <a:pt x="248" y="0"/>
                </a:cubicBezTo>
              </a:path>
            </a:pathLst>
          </a:custGeom>
          <a:noFill/>
          <a:ln w="127000">
            <a:solidFill>
              <a:srgbClr val="800000"/>
            </a:solidFill>
            <a:round/>
            <a:headEnd/>
            <a:tailEnd/>
          </a:ln>
        </p:spPr>
        <p:txBody>
          <a:bodyPr wrap="none" anchor="ctr"/>
          <a:lstStyle/>
          <a:p>
            <a:endParaRPr lang="zh-CN" altLang="en-US"/>
          </a:p>
        </p:txBody>
      </p:sp>
      <p:sp>
        <p:nvSpPr>
          <p:cNvPr id="62" name="Oval 10"/>
          <p:cNvSpPr>
            <a:spLocks noChangeAspect="1" noChangeArrowheads="1"/>
          </p:cNvSpPr>
          <p:nvPr/>
        </p:nvSpPr>
        <p:spPr bwMode="auto">
          <a:xfrm rot="35310">
            <a:off x="8195108" y="5931802"/>
            <a:ext cx="125413" cy="122237"/>
          </a:xfrm>
          <a:prstGeom prst="ellipse">
            <a:avLst/>
          </a:prstGeom>
          <a:solidFill>
            <a:schemeClr val="bg1"/>
          </a:solidFill>
          <a:ln w="28575">
            <a:solidFill>
              <a:srgbClr val="800000"/>
            </a:solidFill>
            <a:round/>
            <a:headEnd/>
            <a:tailEnd/>
          </a:ln>
        </p:spPr>
        <p:txBody>
          <a:bodyPr wrap="none" anchor="ctr"/>
          <a:lstStyle/>
          <a:p>
            <a:endParaRPr lang="zh-CN" altLang="en-US"/>
          </a:p>
        </p:txBody>
      </p:sp>
      <p:sp>
        <p:nvSpPr>
          <p:cNvPr id="63" name="Freeform 11"/>
          <p:cNvSpPr>
            <a:spLocks noChangeAspect="1"/>
          </p:cNvSpPr>
          <p:nvPr/>
        </p:nvSpPr>
        <p:spPr bwMode="auto">
          <a:xfrm rot="1078162">
            <a:off x="7464917" y="1780774"/>
            <a:ext cx="592138" cy="1285875"/>
          </a:xfrm>
          <a:custGeom>
            <a:avLst/>
            <a:gdLst>
              <a:gd name="T0" fmla="*/ 0 w 424"/>
              <a:gd name="T1" fmla="*/ 2147483647 h 920"/>
              <a:gd name="T2" fmla="*/ 2147483647 w 424"/>
              <a:gd name="T3" fmla="*/ 2147483647 h 920"/>
              <a:gd name="T4" fmla="*/ 2147483647 w 424"/>
              <a:gd name="T5" fmla="*/ 2147483647 h 920"/>
              <a:gd name="T6" fmla="*/ 2147483647 w 424"/>
              <a:gd name="T7" fmla="*/ 2147483647 h 920"/>
              <a:gd name="T8" fmla="*/ 2147483647 w 424"/>
              <a:gd name="T9" fmla="*/ 0 h 920"/>
              <a:gd name="T10" fmla="*/ 0 60000 65536"/>
              <a:gd name="T11" fmla="*/ 0 60000 65536"/>
              <a:gd name="T12" fmla="*/ 0 60000 65536"/>
              <a:gd name="T13" fmla="*/ 0 60000 65536"/>
              <a:gd name="T14" fmla="*/ 0 60000 65536"/>
              <a:gd name="T15" fmla="*/ 0 w 424"/>
              <a:gd name="T16" fmla="*/ 0 h 920"/>
              <a:gd name="T17" fmla="*/ 424 w 424"/>
              <a:gd name="T18" fmla="*/ 920 h 920"/>
            </a:gdLst>
            <a:ahLst/>
            <a:cxnLst>
              <a:cxn ang="T10">
                <a:pos x="T0" y="T1"/>
              </a:cxn>
              <a:cxn ang="T11">
                <a:pos x="T2" y="T3"/>
              </a:cxn>
              <a:cxn ang="T12">
                <a:pos x="T4" y="T5"/>
              </a:cxn>
              <a:cxn ang="T13">
                <a:pos x="T6" y="T7"/>
              </a:cxn>
              <a:cxn ang="T14">
                <a:pos x="T8" y="T9"/>
              </a:cxn>
            </a:cxnLst>
            <a:rect l="T15" t="T16" r="T17" b="T18"/>
            <a:pathLst>
              <a:path w="424" h="920">
                <a:moveTo>
                  <a:pt x="0" y="920"/>
                </a:moveTo>
                <a:cubicBezTo>
                  <a:pt x="19" y="874"/>
                  <a:pt x="90" y="721"/>
                  <a:pt x="124" y="641"/>
                </a:cubicBezTo>
                <a:cubicBezTo>
                  <a:pt x="158" y="561"/>
                  <a:pt x="170" y="505"/>
                  <a:pt x="204" y="440"/>
                </a:cubicBezTo>
                <a:cubicBezTo>
                  <a:pt x="238" y="375"/>
                  <a:pt x="294" y="321"/>
                  <a:pt x="331" y="248"/>
                </a:cubicBezTo>
                <a:cubicBezTo>
                  <a:pt x="368" y="175"/>
                  <a:pt x="405" y="52"/>
                  <a:pt x="424" y="0"/>
                </a:cubicBezTo>
              </a:path>
            </a:pathLst>
          </a:custGeom>
          <a:solidFill>
            <a:srgbClr val="9BC2C9"/>
          </a:solidFill>
          <a:ln w="127000">
            <a:solidFill>
              <a:schemeClr val="bg1"/>
            </a:solidFill>
            <a:round/>
            <a:headEnd/>
            <a:tailEnd/>
          </a:ln>
        </p:spPr>
        <p:txBody>
          <a:bodyPr wrap="none" anchor="ctr"/>
          <a:lstStyle/>
          <a:p>
            <a:endParaRPr lang="zh-CN" altLang="en-US"/>
          </a:p>
        </p:txBody>
      </p:sp>
      <p:sp>
        <p:nvSpPr>
          <p:cNvPr id="64" name="Oval 12"/>
          <p:cNvSpPr>
            <a:spLocks noChangeAspect="1" noChangeArrowheads="1"/>
          </p:cNvSpPr>
          <p:nvPr/>
        </p:nvSpPr>
        <p:spPr bwMode="auto">
          <a:xfrm rot="21454485">
            <a:off x="7712567" y="2296712"/>
            <a:ext cx="133350" cy="160337"/>
          </a:xfrm>
          <a:prstGeom prst="ellipse">
            <a:avLst/>
          </a:prstGeom>
          <a:solidFill>
            <a:srgbClr val="9BC2C9"/>
          </a:solidFill>
          <a:ln w="28575">
            <a:solidFill>
              <a:schemeClr val="bg1"/>
            </a:solidFill>
            <a:round/>
            <a:headEnd/>
            <a:tailEnd/>
          </a:ln>
        </p:spPr>
        <p:txBody>
          <a:bodyPr wrap="none" anchor="ctr"/>
          <a:lstStyle/>
          <a:p>
            <a:endParaRPr lang="zh-CN" altLang="en-US"/>
          </a:p>
        </p:txBody>
      </p:sp>
      <p:sp>
        <p:nvSpPr>
          <p:cNvPr id="65" name="Freeform 13"/>
          <p:cNvSpPr>
            <a:spLocks/>
          </p:cNvSpPr>
          <p:nvPr/>
        </p:nvSpPr>
        <p:spPr bwMode="auto">
          <a:xfrm>
            <a:off x="8455517" y="1221974"/>
            <a:ext cx="1066800" cy="625475"/>
          </a:xfrm>
          <a:custGeom>
            <a:avLst/>
            <a:gdLst>
              <a:gd name="T0" fmla="*/ 0 w 672"/>
              <a:gd name="T1" fmla="*/ 2147483647 h 394"/>
              <a:gd name="T2" fmla="*/ 2147483647 w 672"/>
              <a:gd name="T3" fmla="*/ 2147483647 h 394"/>
              <a:gd name="T4" fmla="*/ 2147483647 w 672"/>
              <a:gd name="T5" fmla="*/ 2147483647 h 394"/>
              <a:gd name="T6" fmla="*/ 2147483647 w 672"/>
              <a:gd name="T7" fmla="*/ 0 h 394"/>
              <a:gd name="T8" fmla="*/ 0 60000 65536"/>
              <a:gd name="T9" fmla="*/ 0 60000 65536"/>
              <a:gd name="T10" fmla="*/ 0 60000 65536"/>
              <a:gd name="T11" fmla="*/ 0 60000 65536"/>
              <a:gd name="T12" fmla="*/ 0 w 672"/>
              <a:gd name="T13" fmla="*/ 0 h 394"/>
              <a:gd name="T14" fmla="*/ 672 w 672"/>
              <a:gd name="T15" fmla="*/ 394 h 394"/>
            </a:gdLst>
            <a:ahLst/>
            <a:cxnLst>
              <a:cxn ang="T8">
                <a:pos x="T0" y="T1"/>
              </a:cxn>
              <a:cxn ang="T9">
                <a:pos x="T2" y="T3"/>
              </a:cxn>
              <a:cxn ang="T10">
                <a:pos x="T4" y="T5"/>
              </a:cxn>
              <a:cxn ang="T11">
                <a:pos x="T6" y="T7"/>
              </a:cxn>
            </a:cxnLst>
            <a:rect l="T12" t="T13" r="T14" b="T15"/>
            <a:pathLst>
              <a:path w="672" h="394">
                <a:moveTo>
                  <a:pt x="0" y="394"/>
                </a:moveTo>
                <a:cubicBezTo>
                  <a:pt x="30" y="372"/>
                  <a:pt x="121" y="318"/>
                  <a:pt x="181" y="261"/>
                </a:cubicBezTo>
                <a:cubicBezTo>
                  <a:pt x="241" y="204"/>
                  <a:pt x="276" y="92"/>
                  <a:pt x="358" y="49"/>
                </a:cubicBezTo>
                <a:cubicBezTo>
                  <a:pt x="440" y="6"/>
                  <a:pt x="607" y="10"/>
                  <a:pt x="672" y="0"/>
                </a:cubicBezTo>
              </a:path>
            </a:pathLst>
          </a:custGeom>
          <a:noFill/>
          <a:ln w="57150">
            <a:solidFill>
              <a:srgbClr val="9BC2C9"/>
            </a:solidFill>
            <a:round/>
            <a:headEnd/>
            <a:tailEnd/>
          </a:ln>
        </p:spPr>
        <p:txBody>
          <a:bodyPr/>
          <a:lstStyle/>
          <a:p>
            <a:endParaRPr lang="zh-CN" altLang="en-US"/>
          </a:p>
        </p:txBody>
      </p:sp>
      <p:sp>
        <p:nvSpPr>
          <p:cNvPr id="66" name="Oval 14"/>
          <p:cNvSpPr>
            <a:spLocks noChangeAspect="1" noChangeArrowheads="1"/>
          </p:cNvSpPr>
          <p:nvPr/>
        </p:nvSpPr>
        <p:spPr bwMode="auto">
          <a:xfrm rot="2388201">
            <a:off x="7031088" y="3365500"/>
            <a:ext cx="1357313" cy="1951038"/>
          </a:xfrm>
          <a:prstGeom prst="ellipse">
            <a:avLst/>
          </a:prstGeom>
          <a:solidFill>
            <a:srgbClr val="9BC2C9"/>
          </a:solidFill>
          <a:ln w="9525">
            <a:noFill/>
            <a:round/>
            <a:headEnd/>
            <a:tailEnd/>
          </a:ln>
        </p:spPr>
        <p:txBody>
          <a:bodyPr wrap="none" anchor="ctr"/>
          <a:lstStyle/>
          <a:p>
            <a:endParaRPr lang="zh-CN" altLang="en-US"/>
          </a:p>
        </p:txBody>
      </p:sp>
      <p:sp>
        <p:nvSpPr>
          <p:cNvPr id="67" name="Freeform 15"/>
          <p:cNvSpPr>
            <a:spLocks noChangeAspect="1"/>
          </p:cNvSpPr>
          <p:nvPr/>
        </p:nvSpPr>
        <p:spPr bwMode="auto">
          <a:xfrm rot="1134262">
            <a:off x="7684702" y="678729"/>
            <a:ext cx="346075" cy="750887"/>
          </a:xfrm>
          <a:custGeom>
            <a:avLst/>
            <a:gdLst>
              <a:gd name="T0" fmla="*/ 0 w 248"/>
              <a:gd name="T1" fmla="*/ 2147483647 h 537"/>
              <a:gd name="T2" fmla="*/ 2147483647 w 248"/>
              <a:gd name="T3" fmla="*/ 2147483647 h 537"/>
              <a:gd name="T4" fmla="*/ 2147483647 w 248"/>
              <a:gd name="T5" fmla="*/ 2147483647 h 537"/>
              <a:gd name="T6" fmla="*/ 2147483647 w 248"/>
              <a:gd name="T7" fmla="*/ 2147483647 h 537"/>
              <a:gd name="T8" fmla="*/ 2147483647 w 248"/>
              <a:gd name="T9" fmla="*/ 0 h 537"/>
              <a:gd name="T10" fmla="*/ 0 60000 65536"/>
              <a:gd name="T11" fmla="*/ 0 60000 65536"/>
              <a:gd name="T12" fmla="*/ 0 60000 65536"/>
              <a:gd name="T13" fmla="*/ 0 60000 65536"/>
              <a:gd name="T14" fmla="*/ 0 60000 65536"/>
              <a:gd name="T15" fmla="*/ 0 w 248"/>
              <a:gd name="T16" fmla="*/ 0 h 537"/>
              <a:gd name="T17" fmla="*/ 248 w 248"/>
              <a:gd name="T18" fmla="*/ 537 h 537"/>
            </a:gdLst>
            <a:ahLst/>
            <a:cxnLst>
              <a:cxn ang="T10">
                <a:pos x="T0" y="T1"/>
              </a:cxn>
              <a:cxn ang="T11">
                <a:pos x="T2" y="T3"/>
              </a:cxn>
              <a:cxn ang="T12">
                <a:pos x="T4" y="T5"/>
              </a:cxn>
              <a:cxn ang="T13">
                <a:pos x="T6" y="T7"/>
              </a:cxn>
              <a:cxn ang="T14">
                <a:pos x="T8" y="T9"/>
              </a:cxn>
            </a:cxnLst>
            <a:rect l="T15" t="T16" r="T17" b="T18"/>
            <a:pathLst>
              <a:path w="248" h="537">
                <a:moveTo>
                  <a:pt x="0" y="537"/>
                </a:moveTo>
                <a:cubicBezTo>
                  <a:pt x="7" y="517"/>
                  <a:pt x="38" y="456"/>
                  <a:pt x="62" y="413"/>
                </a:cubicBezTo>
                <a:cubicBezTo>
                  <a:pt x="86" y="370"/>
                  <a:pt x="128" y="325"/>
                  <a:pt x="145" y="279"/>
                </a:cubicBezTo>
                <a:cubicBezTo>
                  <a:pt x="162" y="233"/>
                  <a:pt x="148" y="181"/>
                  <a:pt x="165" y="134"/>
                </a:cubicBezTo>
                <a:cubicBezTo>
                  <a:pt x="182" y="87"/>
                  <a:pt x="231" y="28"/>
                  <a:pt x="248" y="0"/>
                </a:cubicBezTo>
              </a:path>
            </a:pathLst>
          </a:custGeom>
          <a:noFill/>
          <a:ln w="127000">
            <a:solidFill>
              <a:schemeClr val="bg1"/>
            </a:solidFill>
            <a:round/>
            <a:headEnd/>
            <a:tailEnd/>
          </a:ln>
        </p:spPr>
        <p:txBody>
          <a:bodyPr wrap="none" anchor="ctr"/>
          <a:lstStyle/>
          <a:p>
            <a:endParaRPr lang="zh-CN" altLang="en-US"/>
          </a:p>
        </p:txBody>
      </p:sp>
      <p:sp>
        <p:nvSpPr>
          <p:cNvPr id="68" name="Oval 16"/>
          <p:cNvSpPr>
            <a:spLocks noChangeAspect="1" noChangeArrowheads="1"/>
          </p:cNvSpPr>
          <p:nvPr/>
        </p:nvSpPr>
        <p:spPr bwMode="auto">
          <a:xfrm rot="35310">
            <a:off x="7837102" y="1002579"/>
            <a:ext cx="125413" cy="122237"/>
          </a:xfrm>
          <a:prstGeom prst="ellipse">
            <a:avLst/>
          </a:prstGeom>
          <a:solidFill>
            <a:srgbClr val="9BC2C9"/>
          </a:solidFill>
          <a:ln w="28575">
            <a:solidFill>
              <a:schemeClr val="bg1"/>
            </a:solidFill>
            <a:round/>
            <a:headEnd/>
            <a:tailEnd/>
          </a:ln>
        </p:spPr>
        <p:txBody>
          <a:bodyPr wrap="none" anchor="ctr"/>
          <a:lstStyle/>
          <a:p>
            <a:endParaRPr lang="zh-CN" altLang="en-US"/>
          </a:p>
        </p:txBody>
      </p:sp>
      <p:sp>
        <p:nvSpPr>
          <p:cNvPr id="69" name="Freeform 17"/>
          <p:cNvSpPr>
            <a:spLocks noChangeAspect="1"/>
          </p:cNvSpPr>
          <p:nvPr/>
        </p:nvSpPr>
        <p:spPr bwMode="auto">
          <a:xfrm rot="1078162">
            <a:off x="7313663" y="3590925"/>
            <a:ext cx="592138" cy="1285875"/>
          </a:xfrm>
          <a:custGeom>
            <a:avLst/>
            <a:gdLst>
              <a:gd name="T0" fmla="*/ 0 w 424"/>
              <a:gd name="T1" fmla="*/ 2147483647 h 920"/>
              <a:gd name="T2" fmla="*/ 2147483647 w 424"/>
              <a:gd name="T3" fmla="*/ 2147483647 h 920"/>
              <a:gd name="T4" fmla="*/ 2147483647 w 424"/>
              <a:gd name="T5" fmla="*/ 2147483647 h 920"/>
              <a:gd name="T6" fmla="*/ 2147483647 w 424"/>
              <a:gd name="T7" fmla="*/ 2147483647 h 920"/>
              <a:gd name="T8" fmla="*/ 2147483647 w 424"/>
              <a:gd name="T9" fmla="*/ 0 h 920"/>
              <a:gd name="T10" fmla="*/ 0 60000 65536"/>
              <a:gd name="T11" fmla="*/ 0 60000 65536"/>
              <a:gd name="T12" fmla="*/ 0 60000 65536"/>
              <a:gd name="T13" fmla="*/ 0 60000 65536"/>
              <a:gd name="T14" fmla="*/ 0 60000 65536"/>
              <a:gd name="T15" fmla="*/ 0 w 424"/>
              <a:gd name="T16" fmla="*/ 0 h 920"/>
              <a:gd name="T17" fmla="*/ 424 w 424"/>
              <a:gd name="T18" fmla="*/ 920 h 920"/>
            </a:gdLst>
            <a:ahLst/>
            <a:cxnLst>
              <a:cxn ang="T10">
                <a:pos x="T0" y="T1"/>
              </a:cxn>
              <a:cxn ang="T11">
                <a:pos x="T2" y="T3"/>
              </a:cxn>
              <a:cxn ang="T12">
                <a:pos x="T4" y="T5"/>
              </a:cxn>
              <a:cxn ang="T13">
                <a:pos x="T6" y="T7"/>
              </a:cxn>
              <a:cxn ang="T14">
                <a:pos x="T8" y="T9"/>
              </a:cxn>
            </a:cxnLst>
            <a:rect l="T15" t="T16" r="T17" b="T18"/>
            <a:pathLst>
              <a:path w="424" h="920">
                <a:moveTo>
                  <a:pt x="0" y="920"/>
                </a:moveTo>
                <a:cubicBezTo>
                  <a:pt x="19" y="874"/>
                  <a:pt x="90" y="721"/>
                  <a:pt x="124" y="641"/>
                </a:cubicBezTo>
                <a:cubicBezTo>
                  <a:pt x="158" y="561"/>
                  <a:pt x="170" y="505"/>
                  <a:pt x="204" y="440"/>
                </a:cubicBezTo>
                <a:cubicBezTo>
                  <a:pt x="238" y="375"/>
                  <a:pt x="294" y="321"/>
                  <a:pt x="331" y="248"/>
                </a:cubicBezTo>
                <a:cubicBezTo>
                  <a:pt x="368" y="175"/>
                  <a:pt x="405" y="52"/>
                  <a:pt x="424" y="0"/>
                </a:cubicBezTo>
              </a:path>
            </a:pathLst>
          </a:custGeom>
          <a:solidFill>
            <a:srgbClr val="9BC2C9"/>
          </a:solidFill>
          <a:ln w="127000">
            <a:solidFill>
              <a:srgbClr val="800000"/>
            </a:solidFill>
            <a:round/>
            <a:headEnd/>
            <a:tailEnd/>
          </a:ln>
        </p:spPr>
        <p:txBody>
          <a:bodyPr wrap="none" anchor="ctr"/>
          <a:lstStyle/>
          <a:p>
            <a:endParaRPr lang="zh-CN" altLang="en-US"/>
          </a:p>
        </p:txBody>
      </p:sp>
      <p:sp>
        <p:nvSpPr>
          <p:cNvPr id="70" name="Oval 18"/>
          <p:cNvSpPr>
            <a:spLocks noChangeAspect="1" noChangeArrowheads="1"/>
          </p:cNvSpPr>
          <p:nvPr/>
        </p:nvSpPr>
        <p:spPr bwMode="auto">
          <a:xfrm rot="21454485">
            <a:off x="7561313" y="4106863"/>
            <a:ext cx="133350" cy="160337"/>
          </a:xfrm>
          <a:prstGeom prst="ellipse">
            <a:avLst/>
          </a:prstGeom>
          <a:solidFill>
            <a:schemeClr val="bg1"/>
          </a:solidFill>
          <a:ln w="28575">
            <a:solidFill>
              <a:srgbClr val="800000"/>
            </a:solidFill>
            <a:round/>
            <a:headEnd/>
            <a:tailEnd/>
          </a:ln>
        </p:spPr>
        <p:txBody>
          <a:bodyPr wrap="none" anchor="ctr"/>
          <a:lstStyle/>
          <a:p>
            <a:endParaRPr lang="zh-CN" altLang="en-US"/>
          </a:p>
        </p:txBody>
      </p:sp>
      <p:sp>
        <p:nvSpPr>
          <p:cNvPr id="71" name="Freeform 19"/>
          <p:cNvSpPr>
            <a:spLocks/>
          </p:cNvSpPr>
          <p:nvPr/>
        </p:nvSpPr>
        <p:spPr bwMode="auto">
          <a:xfrm>
            <a:off x="8304263" y="3032125"/>
            <a:ext cx="1066800" cy="625475"/>
          </a:xfrm>
          <a:custGeom>
            <a:avLst/>
            <a:gdLst>
              <a:gd name="T0" fmla="*/ 0 w 672"/>
              <a:gd name="T1" fmla="*/ 2147483647 h 394"/>
              <a:gd name="T2" fmla="*/ 2147483647 w 672"/>
              <a:gd name="T3" fmla="*/ 2147483647 h 394"/>
              <a:gd name="T4" fmla="*/ 2147483647 w 672"/>
              <a:gd name="T5" fmla="*/ 2147483647 h 394"/>
              <a:gd name="T6" fmla="*/ 2147483647 w 672"/>
              <a:gd name="T7" fmla="*/ 0 h 394"/>
              <a:gd name="T8" fmla="*/ 0 60000 65536"/>
              <a:gd name="T9" fmla="*/ 0 60000 65536"/>
              <a:gd name="T10" fmla="*/ 0 60000 65536"/>
              <a:gd name="T11" fmla="*/ 0 60000 65536"/>
              <a:gd name="T12" fmla="*/ 0 w 672"/>
              <a:gd name="T13" fmla="*/ 0 h 394"/>
              <a:gd name="T14" fmla="*/ 672 w 672"/>
              <a:gd name="T15" fmla="*/ 394 h 394"/>
            </a:gdLst>
            <a:ahLst/>
            <a:cxnLst>
              <a:cxn ang="T8">
                <a:pos x="T0" y="T1"/>
              </a:cxn>
              <a:cxn ang="T9">
                <a:pos x="T2" y="T3"/>
              </a:cxn>
              <a:cxn ang="T10">
                <a:pos x="T4" y="T5"/>
              </a:cxn>
              <a:cxn ang="T11">
                <a:pos x="T6" y="T7"/>
              </a:cxn>
            </a:cxnLst>
            <a:rect l="T12" t="T13" r="T14" b="T15"/>
            <a:pathLst>
              <a:path w="672" h="394">
                <a:moveTo>
                  <a:pt x="0" y="394"/>
                </a:moveTo>
                <a:cubicBezTo>
                  <a:pt x="30" y="372"/>
                  <a:pt x="121" y="318"/>
                  <a:pt x="181" y="261"/>
                </a:cubicBezTo>
                <a:cubicBezTo>
                  <a:pt x="241" y="204"/>
                  <a:pt x="276" y="92"/>
                  <a:pt x="358" y="49"/>
                </a:cubicBezTo>
                <a:cubicBezTo>
                  <a:pt x="440" y="6"/>
                  <a:pt x="607" y="10"/>
                  <a:pt x="672" y="0"/>
                </a:cubicBezTo>
              </a:path>
            </a:pathLst>
          </a:custGeom>
          <a:noFill/>
          <a:ln w="57150">
            <a:solidFill>
              <a:srgbClr val="9BC2C9"/>
            </a:solidFill>
            <a:round/>
            <a:headEnd/>
            <a:tailEnd/>
          </a:ln>
        </p:spPr>
        <p:txBody>
          <a:bodyPr/>
          <a:lstStyle/>
          <a:p>
            <a:endParaRPr lang="zh-CN" altLang="en-US"/>
          </a:p>
        </p:txBody>
      </p:sp>
      <p:sp>
        <p:nvSpPr>
          <p:cNvPr id="73" name="Freeform 21"/>
          <p:cNvSpPr>
            <a:spLocks noChangeAspect="1"/>
          </p:cNvSpPr>
          <p:nvPr/>
        </p:nvSpPr>
        <p:spPr bwMode="auto">
          <a:xfrm rot="1134262">
            <a:off x="7756140" y="2321803"/>
            <a:ext cx="346075" cy="750887"/>
          </a:xfrm>
          <a:custGeom>
            <a:avLst/>
            <a:gdLst>
              <a:gd name="T0" fmla="*/ 0 w 248"/>
              <a:gd name="T1" fmla="*/ 2147483647 h 537"/>
              <a:gd name="T2" fmla="*/ 2147483647 w 248"/>
              <a:gd name="T3" fmla="*/ 2147483647 h 537"/>
              <a:gd name="T4" fmla="*/ 2147483647 w 248"/>
              <a:gd name="T5" fmla="*/ 2147483647 h 537"/>
              <a:gd name="T6" fmla="*/ 2147483647 w 248"/>
              <a:gd name="T7" fmla="*/ 2147483647 h 537"/>
              <a:gd name="T8" fmla="*/ 2147483647 w 248"/>
              <a:gd name="T9" fmla="*/ 0 h 537"/>
              <a:gd name="T10" fmla="*/ 0 60000 65536"/>
              <a:gd name="T11" fmla="*/ 0 60000 65536"/>
              <a:gd name="T12" fmla="*/ 0 60000 65536"/>
              <a:gd name="T13" fmla="*/ 0 60000 65536"/>
              <a:gd name="T14" fmla="*/ 0 60000 65536"/>
              <a:gd name="T15" fmla="*/ 0 w 248"/>
              <a:gd name="T16" fmla="*/ 0 h 537"/>
              <a:gd name="T17" fmla="*/ 248 w 248"/>
              <a:gd name="T18" fmla="*/ 537 h 537"/>
            </a:gdLst>
            <a:ahLst/>
            <a:cxnLst>
              <a:cxn ang="T10">
                <a:pos x="T0" y="T1"/>
              </a:cxn>
              <a:cxn ang="T11">
                <a:pos x="T2" y="T3"/>
              </a:cxn>
              <a:cxn ang="T12">
                <a:pos x="T4" y="T5"/>
              </a:cxn>
              <a:cxn ang="T13">
                <a:pos x="T6" y="T7"/>
              </a:cxn>
              <a:cxn ang="T14">
                <a:pos x="T8" y="T9"/>
              </a:cxn>
            </a:cxnLst>
            <a:rect l="T15" t="T16" r="T17" b="T18"/>
            <a:pathLst>
              <a:path w="248" h="537">
                <a:moveTo>
                  <a:pt x="0" y="537"/>
                </a:moveTo>
                <a:cubicBezTo>
                  <a:pt x="7" y="517"/>
                  <a:pt x="38" y="456"/>
                  <a:pt x="62" y="413"/>
                </a:cubicBezTo>
                <a:cubicBezTo>
                  <a:pt x="86" y="370"/>
                  <a:pt x="128" y="325"/>
                  <a:pt x="145" y="279"/>
                </a:cubicBezTo>
                <a:cubicBezTo>
                  <a:pt x="162" y="233"/>
                  <a:pt x="148" y="181"/>
                  <a:pt x="165" y="134"/>
                </a:cubicBezTo>
                <a:cubicBezTo>
                  <a:pt x="182" y="87"/>
                  <a:pt x="231" y="28"/>
                  <a:pt x="248" y="0"/>
                </a:cubicBezTo>
              </a:path>
            </a:pathLst>
          </a:custGeom>
          <a:noFill/>
          <a:ln w="127000">
            <a:solidFill>
              <a:schemeClr val="bg1"/>
            </a:solidFill>
            <a:round/>
            <a:headEnd/>
            <a:tailEnd/>
          </a:ln>
        </p:spPr>
        <p:txBody>
          <a:bodyPr wrap="none" anchor="ctr"/>
          <a:lstStyle/>
          <a:p>
            <a:endParaRPr lang="zh-CN" altLang="en-US"/>
          </a:p>
        </p:txBody>
      </p:sp>
      <p:sp>
        <p:nvSpPr>
          <p:cNvPr id="74" name="Oval 22"/>
          <p:cNvSpPr>
            <a:spLocks noChangeAspect="1" noChangeArrowheads="1"/>
          </p:cNvSpPr>
          <p:nvPr/>
        </p:nvSpPr>
        <p:spPr bwMode="auto">
          <a:xfrm rot="35310">
            <a:off x="7908540" y="2645653"/>
            <a:ext cx="125413" cy="122237"/>
          </a:xfrm>
          <a:prstGeom prst="ellipse">
            <a:avLst/>
          </a:prstGeom>
          <a:solidFill>
            <a:srgbClr val="9BC2C9"/>
          </a:solidFill>
          <a:ln w="28575">
            <a:solidFill>
              <a:schemeClr val="bg1"/>
            </a:solidFill>
            <a:round/>
            <a:headEnd/>
            <a:tailEnd/>
          </a:ln>
        </p:spPr>
        <p:txBody>
          <a:bodyPr wrap="none" anchor="ctr"/>
          <a:lstStyle/>
          <a:p>
            <a:endParaRPr lang="zh-CN" altLang="en-US"/>
          </a:p>
        </p:txBody>
      </p:sp>
      <p:sp>
        <p:nvSpPr>
          <p:cNvPr id="75" name="Freeform 23"/>
          <p:cNvSpPr>
            <a:spLocks noChangeAspect="1"/>
          </p:cNvSpPr>
          <p:nvPr/>
        </p:nvSpPr>
        <p:spPr bwMode="auto">
          <a:xfrm rot="1078162">
            <a:off x="7684868" y="5060615"/>
            <a:ext cx="592138" cy="1285875"/>
          </a:xfrm>
          <a:custGeom>
            <a:avLst/>
            <a:gdLst>
              <a:gd name="T0" fmla="*/ 0 w 424"/>
              <a:gd name="T1" fmla="*/ 2147483647 h 920"/>
              <a:gd name="T2" fmla="*/ 2147483647 w 424"/>
              <a:gd name="T3" fmla="*/ 2147483647 h 920"/>
              <a:gd name="T4" fmla="*/ 2147483647 w 424"/>
              <a:gd name="T5" fmla="*/ 2147483647 h 920"/>
              <a:gd name="T6" fmla="*/ 2147483647 w 424"/>
              <a:gd name="T7" fmla="*/ 2147483647 h 920"/>
              <a:gd name="T8" fmla="*/ 2147483647 w 424"/>
              <a:gd name="T9" fmla="*/ 0 h 920"/>
              <a:gd name="T10" fmla="*/ 0 60000 65536"/>
              <a:gd name="T11" fmla="*/ 0 60000 65536"/>
              <a:gd name="T12" fmla="*/ 0 60000 65536"/>
              <a:gd name="T13" fmla="*/ 0 60000 65536"/>
              <a:gd name="T14" fmla="*/ 0 60000 65536"/>
              <a:gd name="T15" fmla="*/ 0 w 424"/>
              <a:gd name="T16" fmla="*/ 0 h 920"/>
              <a:gd name="T17" fmla="*/ 424 w 424"/>
              <a:gd name="T18" fmla="*/ 920 h 920"/>
            </a:gdLst>
            <a:ahLst/>
            <a:cxnLst>
              <a:cxn ang="T10">
                <a:pos x="T0" y="T1"/>
              </a:cxn>
              <a:cxn ang="T11">
                <a:pos x="T2" y="T3"/>
              </a:cxn>
              <a:cxn ang="T12">
                <a:pos x="T4" y="T5"/>
              </a:cxn>
              <a:cxn ang="T13">
                <a:pos x="T6" y="T7"/>
              </a:cxn>
              <a:cxn ang="T14">
                <a:pos x="T8" y="T9"/>
              </a:cxn>
            </a:cxnLst>
            <a:rect l="T15" t="T16" r="T17" b="T18"/>
            <a:pathLst>
              <a:path w="424" h="920">
                <a:moveTo>
                  <a:pt x="0" y="920"/>
                </a:moveTo>
                <a:cubicBezTo>
                  <a:pt x="19" y="874"/>
                  <a:pt x="90" y="721"/>
                  <a:pt x="124" y="641"/>
                </a:cubicBezTo>
                <a:cubicBezTo>
                  <a:pt x="158" y="561"/>
                  <a:pt x="170" y="505"/>
                  <a:pt x="204" y="440"/>
                </a:cubicBezTo>
                <a:cubicBezTo>
                  <a:pt x="238" y="375"/>
                  <a:pt x="294" y="321"/>
                  <a:pt x="331" y="248"/>
                </a:cubicBezTo>
                <a:cubicBezTo>
                  <a:pt x="368" y="175"/>
                  <a:pt x="405" y="52"/>
                  <a:pt x="424" y="0"/>
                </a:cubicBezTo>
              </a:path>
            </a:pathLst>
          </a:custGeom>
          <a:solidFill>
            <a:srgbClr val="9BC2C9"/>
          </a:solidFill>
          <a:ln w="127000">
            <a:solidFill>
              <a:srgbClr val="800000"/>
            </a:solidFill>
            <a:round/>
            <a:headEnd/>
            <a:tailEnd/>
          </a:ln>
        </p:spPr>
        <p:txBody>
          <a:bodyPr wrap="none" anchor="ctr"/>
          <a:lstStyle/>
          <a:p>
            <a:endParaRPr lang="zh-CN" altLang="en-US"/>
          </a:p>
        </p:txBody>
      </p:sp>
      <p:sp>
        <p:nvSpPr>
          <p:cNvPr id="76" name="Oval 24"/>
          <p:cNvSpPr>
            <a:spLocks noChangeAspect="1" noChangeArrowheads="1"/>
          </p:cNvSpPr>
          <p:nvPr/>
        </p:nvSpPr>
        <p:spPr bwMode="auto">
          <a:xfrm rot="21454485">
            <a:off x="7855443" y="5654298"/>
            <a:ext cx="133350" cy="160337"/>
          </a:xfrm>
          <a:prstGeom prst="ellipse">
            <a:avLst/>
          </a:prstGeom>
          <a:solidFill>
            <a:schemeClr val="bg1"/>
          </a:solidFill>
          <a:ln w="28575">
            <a:solidFill>
              <a:srgbClr val="800000"/>
            </a:solidFill>
            <a:round/>
            <a:headEnd/>
            <a:tailEnd/>
          </a:ln>
        </p:spPr>
        <p:txBody>
          <a:bodyPr wrap="none" anchor="ctr"/>
          <a:lstStyle/>
          <a:p>
            <a:endParaRPr lang="zh-CN" altLang="en-US"/>
          </a:p>
        </p:txBody>
      </p:sp>
      <p:sp>
        <p:nvSpPr>
          <p:cNvPr id="77" name="Freeform 25"/>
          <p:cNvSpPr>
            <a:spLocks/>
          </p:cNvSpPr>
          <p:nvPr/>
        </p:nvSpPr>
        <p:spPr bwMode="auto">
          <a:xfrm>
            <a:off x="8598393" y="4579560"/>
            <a:ext cx="1066800" cy="625475"/>
          </a:xfrm>
          <a:custGeom>
            <a:avLst/>
            <a:gdLst>
              <a:gd name="T0" fmla="*/ 0 w 672"/>
              <a:gd name="T1" fmla="*/ 2147483647 h 394"/>
              <a:gd name="T2" fmla="*/ 2147483647 w 672"/>
              <a:gd name="T3" fmla="*/ 2147483647 h 394"/>
              <a:gd name="T4" fmla="*/ 2147483647 w 672"/>
              <a:gd name="T5" fmla="*/ 2147483647 h 394"/>
              <a:gd name="T6" fmla="*/ 2147483647 w 672"/>
              <a:gd name="T7" fmla="*/ 0 h 394"/>
              <a:gd name="T8" fmla="*/ 0 60000 65536"/>
              <a:gd name="T9" fmla="*/ 0 60000 65536"/>
              <a:gd name="T10" fmla="*/ 0 60000 65536"/>
              <a:gd name="T11" fmla="*/ 0 60000 65536"/>
              <a:gd name="T12" fmla="*/ 0 w 672"/>
              <a:gd name="T13" fmla="*/ 0 h 394"/>
              <a:gd name="T14" fmla="*/ 672 w 672"/>
              <a:gd name="T15" fmla="*/ 394 h 394"/>
            </a:gdLst>
            <a:ahLst/>
            <a:cxnLst>
              <a:cxn ang="T8">
                <a:pos x="T0" y="T1"/>
              </a:cxn>
              <a:cxn ang="T9">
                <a:pos x="T2" y="T3"/>
              </a:cxn>
              <a:cxn ang="T10">
                <a:pos x="T4" y="T5"/>
              </a:cxn>
              <a:cxn ang="T11">
                <a:pos x="T6" y="T7"/>
              </a:cxn>
            </a:cxnLst>
            <a:rect l="T12" t="T13" r="T14" b="T15"/>
            <a:pathLst>
              <a:path w="672" h="394">
                <a:moveTo>
                  <a:pt x="0" y="394"/>
                </a:moveTo>
                <a:cubicBezTo>
                  <a:pt x="30" y="372"/>
                  <a:pt x="121" y="318"/>
                  <a:pt x="181" y="261"/>
                </a:cubicBezTo>
                <a:cubicBezTo>
                  <a:pt x="241" y="204"/>
                  <a:pt x="276" y="92"/>
                  <a:pt x="358" y="49"/>
                </a:cubicBezTo>
                <a:cubicBezTo>
                  <a:pt x="440" y="6"/>
                  <a:pt x="607" y="10"/>
                  <a:pt x="672" y="0"/>
                </a:cubicBezTo>
              </a:path>
            </a:pathLst>
          </a:custGeom>
          <a:noFill/>
          <a:ln w="57150">
            <a:solidFill>
              <a:srgbClr val="9BC2C9"/>
            </a:solidFill>
            <a:round/>
            <a:headEnd/>
            <a:tailEnd/>
          </a:ln>
        </p:spPr>
        <p:txBody>
          <a:bodyPr/>
          <a:lstStyle/>
          <a:p>
            <a:endParaRPr lang="zh-CN" altLang="en-US"/>
          </a:p>
        </p:txBody>
      </p:sp>
      <p:sp>
        <p:nvSpPr>
          <p:cNvPr id="55" name="Freeform 3"/>
          <p:cNvSpPr>
            <a:spLocks noChangeAspect="1"/>
          </p:cNvSpPr>
          <p:nvPr/>
        </p:nvSpPr>
        <p:spPr bwMode="auto">
          <a:xfrm rot="1134262">
            <a:off x="7613265" y="4107753"/>
            <a:ext cx="346075" cy="750887"/>
          </a:xfrm>
          <a:custGeom>
            <a:avLst/>
            <a:gdLst>
              <a:gd name="T0" fmla="*/ 0 w 248"/>
              <a:gd name="T1" fmla="*/ 2147483647 h 537"/>
              <a:gd name="T2" fmla="*/ 2147483647 w 248"/>
              <a:gd name="T3" fmla="*/ 2147483647 h 537"/>
              <a:gd name="T4" fmla="*/ 2147483647 w 248"/>
              <a:gd name="T5" fmla="*/ 2147483647 h 537"/>
              <a:gd name="T6" fmla="*/ 2147483647 w 248"/>
              <a:gd name="T7" fmla="*/ 2147483647 h 537"/>
              <a:gd name="T8" fmla="*/ 2147483647 w 248"/>
              <a:gd name="T9" fmla="*/ 0 h 537"/>
              <a:gd name="T10" fmla="*/ 0 60000 65536"/>
              <a:gd name="T11" fmla="*/ 0 60000 65536"/>
              <a:gd name="T12" fmla="*/ 0 60000 65536"/>
              <a:gd name="T13" fmla="*/ 0 60000 65536"/>
              <a:gd name="T14" fmla="*/ 0 60000 65536"/>
              <a:gd name="T15" fmla="*/ 0 w 248"/>
              <a:gd name="T16" fmla="*/ 0 h 537"/>
              <a:gd name="T17" fmla="*/ 248 w 248"/>
              <a:gd name="T18" fmla="*/ 537 h 537"/>
            </a:gdLst>
            <a:ahLst/>
            <a:cxnLst>
              <a:cxn ang="T10">
                <a:pos x="T0" y="T1"/>
              </a:cxn>
              <a:cxn ang="T11">
                <a:pos x="T2" y="T3"/>
              </a:cxn>
              <a:cxn ang="T12">
                <a:pos x="T4" y="T5"/>
              </a:cxn>
              <a:cxn ang="T13">
                <a:pos x="T6" y="T7"/>
              </a:cxn>
              <a:cxn ang="T14">
                <a:pos x="T8" y="T9"/>
              </a:cxn>
            </a:cxnLst>
            <a:rect l="T15" t="T16" r="T17" b="T18"/>
            <a:pathLst>
              <a:path w="248" h="537">
                <a:moveTo>
                  <a:pt x="0" y="537"/>
                </a:moveTo>
                <a:cubicBezTo>
                  <a:pt x="7" y="517"/>
                  <a:pt x="38" y="456"/>
                  <a:pt x="62" y="413"/>
                </a:cubicBezTo>
                <a:cubicBezTo>
                  <a:pt x="86" y="370"/>
                  <a:pt x="128" y="325"/>
                  <a:pt x="145" y="279"/>
                </a:cubicBezTo>
                <a:cubicBezTo>
                  <a:pt x="162" y="233"/>
                  <a:pt x="148" y="181"/>
                  <a:pt x="165" y="134"/>
                </a:cubicBezTo>
                <a:cubicBezTo>
                  <a:pt x="182" y="87"/>
                  <a:pt x="231" y="28"/>
                  <a:pt x="248" y="0"/>
                </a:cubicBezTo>
              </a:path>
            </a:pathLst>
          </a:custGeom>
          <a:noFill/>
          <a:ln w="127000">
            <a:solidFill>
              <a:srgbClr val="800000"/>
            </a:solidFill>
            <a:round/>
            <a:headEnd/>
            <a:tailEnd/>
          </a:ln>
        </p:spPr>
        <p:txBody>
          <a:bodyPr wrap="none" anchor="ctr"/>
          <a:lstStyle/>
          <a:p>
            <a:endParaRPr lang="zh-CN" altLang="en-US"/>
          </a:p>
        </p:txBody>
      </p:sp>
      <p:sp>
        <p:nvSpPr>
          <p:cNvPr id="56" name="Oval 4"/>
          <p:cNvSpPr>
            <a:spLocks noChangeAspect="1" noChangeArrowheads="1"/>
          </p:cNvSpPr>
          <p:nvPr/>
        </p:nvSpPr>
        <p:spPr bwMode="auto">
          <a:xfrm rot="35310">
            <a:off x="7765665" y="4431603"/>
            <a:ext cx="125413" cy="122237"/>
          </a:xfrm>
          <a:prstGeom prst="ellipse">
            <a:avLst/>
          </a:prstGeom>
          <a:solidFill>
            <a:schemeClr val="bg1"/>
          </a:solidFill>
          <a:ln w="28575">
            <a:solidFill>
              <a:srgbClr val="800000"/>
            </a:solidFill>
            <a:round/>
            <a:headEnd/>
            <a:tailEnd/>
          </a:ln>
        </p:spPr>
        <p:txBody>
          <a:bodyPr wrap="none" anchor="ctr"/>
          <a:lstStyle/>
          <a:p>
            <a:endParaRPr lang="zh-CN" altLang="en-US"/>
          </a:p>
        </p:txBody>
      </p:sp>
    </p:spTree>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ChangeArrowheads="1"/>
          </p:cNvSpPr>
          <p:nvPr/>
        </p:nvSpPr>
        <p:spPr bwMode="auto">
          <a:xfrm>
            <a:off x="0" y="1295400"/>
            <a:ext cx="9144000" cy="3046988"/>
          </a:xfrm>
          <a:prstGeom prst="rect">
            <a:avLst/>
          </a:prstGeom>
          <a:noFill/>
          <a:ln w="9525">
            <a:noFill/>
            <a:miter lim="800000"/>
            <a:headEnd/>
            <a:tailEnd/>
          </a:ln>
        </p:spPr>
        <p:txBody>
          <a:bodyPr>
            <a:spAutoFit/>
          </a:bodyPr>
          <a:lstStyle/>
          <a:p>
            <a:pPr indent="342900">
              <a:tabLst>
                <a:tab pos="2343150" algn="l"/>
              </a:tabLst>
            </a:pPr>
            <a:r>
              <a:rPr lang="en-US" altLang="zh-CN" sz="3200" dirty="0">
                <a:latin typeface="方正粗圆简体" pitchFamily="65" charset="-122"/>
                <a:ea typeface="方正粗圆简体" pitchFamily="65" charset="-122"/>
              </a:rPr>
              <a:t>2. </a:t>
            </a:r>
            <a:r>
              <a:rPr lang="zh-CN" altLang="en-US" sz="3200" dirty="0">
                <a:latin typeface="方正粗圆简体" pitchFamily="65" charset="-122"/>
                <a:ea typeface="方正粗圆简体" pitchFamily="65" charset="-122"/>
              </a:rPr>
              <a:t>人体细胞中含有同源染色体的是</a:t>
            </a:r>
            <a:r>
              <a:rPr lang="en-US" altLang="zh-CN" sz="3200" dirty="0">
                <a:latin typeface="方正粗圆简体" pitchFamily="65" charset="-122"/>
                <a:ea typeface="方正粗圆简体" pitchFamily="65" charset="-122"/>
              </a:rPr>
              <a:t>[       ]</a:t>
            </a:r>
          </a:p>
          <a:p>
            <a:pPr indent="342900" eaLnBrk="0" hangingPunct="0">
              <a:tabLst>
                <a:tab pos="2343150" algn="l"/>
              </a:tabLst>
            </a:pPr>
            <a:r>
              <a:rPr lang="en-US" altLang="zh-CN" sz="3200" dirty="0">
                <a:latin typeface="方正粗圆简体" pitchFamily="65" charset="-122"/>
                <a:ea typeface="方正粗圆简体" pitchFamily="65" charset="-122"/>
              </a:rPr>
              <a:t>   </a:t>
            </a:r>
          </a:p>
          <a:p>
            <a:pPr indent="342900" eaLnBrk="0" hangingPunct="0">
              <a:tabLst>
                <a:tab pos="2343150" algn="l"/>
              </a:tabLst>
            </a:pPr>
            <a:r>
              <a:rPr lang="en-US" altLang="zh-CN" sz="3200" dirty="0">
                <a:latin typeface="方正粗圆简体" pitchFamily="65" charset="-122"/>
                <a:ea typeface="方正粗圆简体" pitchFamily="65" charset="-122"/>
              </a:rPr>
              <a:t>    A</a:t>
            </a:r>
            <a:r>
              <a:rPr lang="zh-CN" altLang="en-US" sz="3200" dirty="0">
                <a:latin typeface="方正粗圆简体" pitchFamily="65" charset="-122"/>
                <a:ea typeface="方正粗圆简体" pitchFamily="65" charset="-122"/>
              </a:rPr>
              <a:t>．精子细胞           </a:t>
            </a:r>
            <a:r>
              <a:rPr lang="en-US" altLang="zh-CN" sz="3200" dirty="0">
                <a:latin typeface="方正粗圆简体" pitchFamily="65" charset="-122"/>
                <a:ea typeface="方正粗圆简体" pitchFamily="65" charset="-122"/>
              </a:rPr>
              <a:t>B</a:t>
            </a:r>
            <a:r>
              <a:rPr lang="zh-CN" altLang="en-US" sz="3200" dirty="0">
                <a:latin typeface="方正粗圆简体" pitchFamily="65" charset="-122"/>
                <a:ea typeface="方正粗圆简体" pitchFamily="65" charset="-122"/>
              </a:rPr>
              <a:t>．卵细胞     </a:t>
            </a:r>
          </a:p>
          <a:p>
            <a:pPr indent="342900" eaLnBrk="0" hangingPunct="0">
              <a:tabLst>
                <a:tab pos="2343150" algn="l"/>
              </a:tabLst>
            </a:pPr>
            <a:r>
              <a:rPr lang="zh-CN" altLang="en-US" sz="3200" dirty="0">
                <a:latin typeface="方正粗圆简体" pitchFamily="65" charset="-122"/>
                <a:ea typeface="方正粗圆简体" pitchFamily="65" charset="-122"/>
              </a:rPr>
              <a:t>    </a:t>
            </a:r>
          </a:p>
          <a:p>
            <a:pPr indent="342900" eaLnBrk="0" hangingPunct="0">
              <a:tabLst>
                <a:tab pos="2343150" algn="l"/>
              </a:tabLst>
            </a:pPr>
            <a:r>
              <a:rPr lang="zh-CN" altLang="en-US" sz="3200" dirty="0">
                <a:latin typeface="方正粗圆简体" pitchFamily="65" charset="-122"/>
                <a:ea typeface="方正粗圆简体" pitchFamily="65" charset="-122"/>
              </a:rPr>
              <a:t>    </a:t>
            </a:r>
            <a:r>
              <a:rPr lang="en-US" altLang="zh-CN" sz="3200" dirty="0">
                <a:latin typeface="方正粗圆简体" pitchFamily="65" charset="-122"/>
                <a:ea typeface="方正粗圆简体" pitchFamily="65" charset="-122"/>
              </a:rPr>
              <a:t>C</a:t>
            </a:r>
            <a:r>
              <a:rPr lang="zh-CN" altLang="en-US" sz="3200" dirty="0">
                <a:latin typeface="方正粗圆简体" pitchFamily="65" charset="-122"/>
                <a:ea typeface="方正粗圆简体" pitchFamily="65" charset="-122"/>
              </a:rPr>
              <a:t>．口腔上皮细胞 	     </a:t>
            </a:r>
            <a:r>
              <a:rPr lang="en-US" altLang="zh-CN" sz="3200" dirty="0">
                <a:latin typeface="方正粗圆简体" pitchFamily="65" charset="-122"/>
                <a:ea typeface="方正粗圆简体" pitchFamily="65" charset="-122"/>
              </a:rPr>
              <a:t>D</a:t>
            </a:r>
            <a:r>
              <a:rPr lang="zh-CN" altLang="en-US" sz="3200" dirty="0">
                <a:latin typeface="方正粗圆简体" pitchFamily="65" charset="-122"/>
                <a:ea typeface="方正粗圆简体" pitchFamily="65" charset="-122"/>
              </a:rPr>
              <a:t>．极体</a:t>
            </a:r>
          </a:p>
          <a:p>
            <a:pPr indent="342900" eaLnBrk="0" hangingPunct="0">
              <a:tabLst>
                <a:tab pos="2343150" algn="l"/>
              </a:tabLst>
            </a:pPr>
            <a:endParaRPr lang="en-US" altLang="zh-CN" sz="3200" dirty="0">
              <a:latin typeface="方正粗圆简体" pitchFamily="65" charset="-122"/>
              <a:ea typeface="方正粗圆简体" pitchFamily="65" charset="-122"/>
            </a:endParaRPr>
          </a:p>
        </p:txBody>
      </p:sp>
      <p:sp>
        <p:nvSpPr>
          <p:cNvPr id="175107" name="Text Box 3"/>
          <p:cNvSpPr txBox="1">
            <a:spLocks noChangeArrowheads="1"/>
          </p:cNvSpPr>
          <p:nvPr/>
        </p:nvSpPr>
        <p:spPr bwMode="auto">
          <a:xfrm>
            <a:off x="6715140" y="1285860"/>
            <a:ext cx="595035" cy="830997"/>
          </a:xfrm>
          <a:prstGeom prst="rect">
            <a:avLst/>
          </a:prstGeom>
          <a:noFill/>
          <a:ln w="9525">
            <a:noFill/>
            <a:miter lim="800000"/>
            <a:headEnd/>
            <a:tailEnd/>
          </a:ln>
        </p:spPr>
        <p:txBody>
          <a:bodyPr wrap="none">
            <a:spAutoFit/>
          </a:bodyPr>
          <a:lstStyle/>
          <a:p>
            <a:r>
              <a:rPr lang="en-US" altLang="zh-CN" sz="4800" dirty="0">
                <a:solidFill>
                  <a:srgbClr val="FF3300"/>
                </a:solidFill>
              </a:rPr>
              <a:t>C</a:t>
            </a:r>
          </a:p>
        </p:txBody>
      </p:sp>
      <p:sp>
        <p:nvSpPr>
          <p:cNvPr id="153604" name="Text Box 4"/>
          <p:cNvSpPr txBox="1">
            <a:spLocks noChangeArrowheads="1"/>
          </p:cNvSpPr>
          <p:nvPr/>
        </p:nvSpPr>
        <p:spPr bwMode="auto">
          <a:xfrm>
            <a:off x="3429000" y="6121400"/>
            <a:ext cx="1260475" cy="466725"/>
          </a:xfrm>
          <a:prstGeom prst="rect">
            <a:avLst/>
          </a:prstGeom>
          <a:noFill/>
          <a:ln w="9525">
            <a:solidFill>
              <a:schemeClr val="folHlink"/>
            </a:solidFill>
            <a:miter lim="800000"/>
            <a:headEnd/>
            <a:tailEnd/>
          </a:ln>
        </p:spPr>
        <p:txBody>
          <a:bodyPr wrap="none">
            <a:spAutoFit/>
          </a:bodyPr>
          <a:lstStyle/>
          <a:p>
            <a:r>
              <a:rPr lang="zh-CN" altLang="en-US">
                <a:ea typeface="华文新魏" pitchFamily="2" charset="-122"/>
              </a:rPr>
              <a:t>下 一 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75107">
                                            <p:txEl>
                                              <p:pRg st="0" end="0"/>
                                            </p:txEl>
                                          </p:spTgt>
                                        </p:tgtEl>
                                        <p:attrNameLst>
                                          <p:attrName>style.visibility</p:attrName>
                                        </p:attrNameLst>
                                      </p:cBhvr>
                                      <p:to>
                                        <p:strVal val="visible"/>
                                      </p:to>
                                    </p:set>
                                    <p:animEffect transition="in" filter="box(out)">
                                      <p:cBhvr>
                                        <p:cTn id="7" dur="500"/>
                                        <p:tgtEl>
                                          <p:spTgt spid="175107">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107" grpId="0" build="p"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endParaRPr lang="zh-CN" altLang="en-US" dirty="0"/>
          </a:p>
        </p:txBody>
      </p:sp>
      <p:grpSp>
        <p:nvGrpSpPr>
          <p:cNvPr id="4" name="组合 17"/>
          <p:cNvGrpSpPr/>
          <p:nvPr/>
        </p:nvGrpSpPr>
        <p:grpSpPr>
          <a:xfrm>
            <a:off x="2500298" y="285728"/>
            <a:ext cx="3598863" cy="3598862"/>
            <a:chOff x="0" y="1214422"/>
            <a:chExt cx="3598863" cy="3598862"/>
          </a:xfrm>
        </p:grpSpPr>
        <p:sp>
          <p:nvSpPr>
            <p:cNvPr id="19" name="Oval 2"/>
            <p:cNvSpPr>
              <a:spLocks noChangeArrowheads="1"/>
            </p:cNvSpPr>
            <p:nvPr/>
          </p:nvSpPr>
          <p:spPr bwMode="auto">
            <a:xfrm>
              <a:off x="0" y="1214422"/>
              <a:ext cx="3598863" cy="3598862"/>
            </a:xfrm>
            <a:prstGeom prst="ellipse">
              <a:avLst/>
            </a:prstGeom>
            <a:solidFill>
              <a:srgbClr val="9BC2C9"/>
            </a:solidFill>
            <a:ln w="9525">
              <a:noFill/>
              <a:round/>
              <a:headEnd/>
              <a:tailEnd/>
            </a:ln>
          </p:spPr>
          <p:txBody>
            <a:bodyPr wrap="none" anchor="ctr"/>
            <a:lstStyle/>
            <a:p>
              <a:endParaRPr lang="zh-CN" altLang="en-US"/>
            </a:p>
          </p:txBody>
        </p:sp>
        <p:sp>
          <p:nvSpPr>
            <p:cNvPr id="20" name="Freeform 3"/>
            <p:cNvSpPr>
              <a:spLocks/>
            </p:cNvSpPr>
            <p:nvPr/>
          </p:nvSpPr>
          <p:spPr bwMode="auto">
            <a:xfrm>
              <a:off x="752445" y="2852738"/>
              <a:ext cx="941387" cy="130175"/>
            </a:xfrm>
            <a:custGeom>
              <a:avLst/>
              <a:gdLst>
                <a:gd name="T0" fmla="*/ 0 w 593"/>
                <a:gd name="T1" fmla="*/ 2147483647 h 82"/>
                <a:gd name="T2" fmla="*/ 2147483647 w 593"/>
                <a:gd name="T3" fmla="*/ 2147483647 h 82"/>
                <a:gd name="T4" fmla="*/ 2147483647 w 593"/>
                <a:gd name="T5" fmla="*/ 2147483647 h 82"/>
                <a:gd name="T6" fmla="*/ 2147483647 w 593"/>
                <a:gd name="T7" fmla="*/ 2147483647 h 82"/>
                <a:gd name="T8" fmla="*/ 2147483647 w 593"/>
                <a:gd name="T9" fmla="*/ 2147483647 h 82"/>
                <a:gd name="T10" fmla="*/ 0 60000 65536"/>
                <a:gd name="T11" fmla="*/ 0 60000 65536"/>
                <a:gd name="T12" fmla="*/ 0 60000 65536"/>
                <a:gd name="T13" fmla="*/ 0 60000 65536"/>
                <a:gd name="T14" fmla="*/ 0 60000 65536"/>
                <a:gd name="T15" fmla="*/ 0 w 593"/>
                <a:gd name="T16" fmla="*/ 0 h 82"/>
                <a:gd name="T17" fmla="*/ 593 w 593"/>
                <a:gd name="T18" fmla="*/ 82 h 82"/>
              </a:gdLst>
              <a:ahLst/>
              <a:cxnLst>
                <a:cxn ang="T10">
                  <a:pos x="T0" y="T1"/>
                </a:cxn>
                <a:cxn ang="T11">
                  <a:pos x="T2" y="T3"/>
                </a:cxn>
                <a:cxn ang="T12">
                  <a:pos x="T4" y="T5"/>
                </a:cxn>
                <a:cxn ang="T13">
                  <a:pos x="T6" y="T7"/>
                </a:cxn>
                <a:cxn ang="T14">
                  <a:pos x="T8" y="T9"/>
                </a:cxn>
              </a:cxnLst>
              <a:rect l="T15" t="T16" r="T17" b="T18"/>
              <a:pathLst>
                <a:path w="593" h="82">
                  <a:moveTo>
                    <a:pt x="0" y="80"/>
                  </a:moveTo>
                  <a:cubicBezTo>
                    <a:pt x="28" y="76"/>
                    <a:pt x="132" y="69"/>
                    <a:pt x="178" y="56"/>
                  </a:cubicBezTo>
                  <a:cubicBezTo>
                    <a:pt x="224" y="43"/>
                    <a:pt x="237" y="0"/>
                    <a:pt x="278" y="1"/>
                  </a:cubicBezTo>
                  <a:cubicBezTo>
                    <a:pt x="320" y="3"/>
                    <a:pt x="379" y="55"/>
                    <a:pt x="433" y="69"/>
                  </a:cubicBezTo>
                  <a:cubicBezTo>
                    <a:pt x="485" y="81"/>
                    <a:pt x="559" y="80"/>
                    <a:pt x="593" y="82"/>
                  </a:cubicBezTo>
                </a:path>
              </a:pathLst>
            </a:custGeom>
            <a:noFill/>
            <a:ln w="127000">
              <a:solidFill>
                <a:srgbClr val="800000"/>
              </a:solidFill>
              <a:round/>
              <a:headEnd/>
              <a:tailEnd/>
            </a:ln>
          </p:spPr>
          <p:txBody>
            <a:bodyPr wrap="none" anchor="ctr"/>
            <a:lstStyle/>
            <a:p>
              <a:endParaRPr lang="zh-CN" altLang="en-US"/>
            </a:p>
          </p:txBody>
        </p:sp>
        <p:sp>
          <p:nvSpPr>
            <p:cNvPr id="21" name="Freeform 4"/>
            <p:cNvSpPr>
              <a:spLocks/>
            </p:cNvSpPr>
            <p:nvPr/>
          </p:nvSpPr>
          <p:spPr bwMode="auto">
            <a:xfrm>
              <a:off x="736570" y="2741613"/>
              <a:ext cx="941387" cy="171450"/>
            </a:xfrm>
            <a:custGeom>
              <a:avLst/>
              <a:gdLst>
                <a:gd name="T0" fmla="*/ 0 w 593"/>
                <a:gd name="T1" fmla="*/ 2147483647 h 108"/>
                <a:gd name="T2" fmla="*/ 2147483647 w 593"/>
                <a:gd name="T3" fmla="*/ 2147483647 h 108"/>
                <a:gd name="T4" fmla="*/ 2147483647 w 593"/>
                <a:gd name="T5" fmla="*/ 2147483647 h 108"/>
                <a:gd name="T6" fmla="*/ 2147483647 w 593"/>
                <a:gd name="T7" fmla="*/ 2147483647 h 108"/>
                <a:gd name="T8" fmla="*/ 2147483647 w 593"/>
                <a:gd name="T9" fmla="*/ 0 h 108"/>
                <a:gd name="T10" fmla="*/ 0 60000 65536"/>
                <a:gd name="T11" fmla="*/ 0 60000 65536"/>
                <a:gd name="T12" fmla="*/ 0 60000 65536"/>
                <a:gd name="T13" fmla="*/ 0 60000 65536"/>
                <a:gd name="T14" fmla="*/ 0 60000 65536"/>
                <a:gd name="T15" fmla="*/ 0 w 593"/>
                <a:gd name="T16" fmla="*/ 0 h 108"/>
                <a:gd name="T17" fmla="*/ 593 w 593"/>
                <a:gd name="T18" fmla="*/ 108 h 108"/>
              </a:gdLst>
              <a:ahLst/>
              <a:cxnLst>
                <a:cxn ang="T10">
                  <a:pos x="T0" y="T1"/>
                </a:cxn>
                <a:cxn ang="T11">
                  <a:pos x="T2" y="T3"/>
                </a:cxn>
                <a:cxn ang="T12">
                  <a:pos x="T4" y="T5"/>
                </a:cxn>
                <a:cxn ang="T13">
                  <a:pos x="T6" y="T7"/>
                </a:cxn>
                <a:cxn ang="T14">
                  <a:pos x="T8" y="T9"/>
                </a:cxn>
              </a:cxnLst>
              <a:rect l="T15" t="T16" r="T17" b="T18"/>
              <a:pathLst>
                <a:path w="593" h="108">
                  <a:moveTo>
                    <a:pt x="0" y="21"/>
                  </a:moveTo>
                  <a:cubicBezTo>
                    <a:pt x="26" y="24"/>
                    <a:pt x="122" y="27"/>
                    <a:pt x="169" y="41"/>
                  </a:cubicBezTo>
                  <a:cubicBezTo>
                    <a:pt x="216" y="55"/>
                    <a:pt x="234" y="102"/>
                    <a:pt x="280" y="105"/>
                  </a:cubicBezTo>
                  <a:cubicBezTo>
                    <a:pt x="326" y="108"/>
                    <a:pt x="394" y="76"/>
                    <a:pt x="447" y="59"/>
                  </a:cubicBezTo>
                  <a:cubicBezTo>
                    <a:pt x="499" y="41"/>
                    <a:pt x="562" y="12"/>
                    <a:pt x="593" y="0"/>
                  </a:cubicBezTo>
                </a:path>
              </a:pathLst>
            </a:custGeom>
            <a:noFill/>
            <a:ln w="127000">
              <a:solidFill>
                <a:srgbClr val="800000"/>
              </a:solidFill>
              <a:round/>
              <a:headEnd/>
              <a:tailEnd/>
            </a:ln>
          </p:spPr>
          <p:txBody>
            <a:bodyPr wrap="none" anchor="ctr"/>
            <a:lstStyle/>
            <a:p>
              <a:endParaRPr lang="zh-CN" altLang="en-US"/>
            </a:p>
          </p:txBody>
        </p:sp>
        <p:sp>
          <p:nvSpPr>
            <p:cNvPr id="22" name="Oval 5"/>
            <p:cNvSpPr>
              <a:spLocks noChangeArrowheads="1"/>
            </p:cNvSpPr>
            <p:nvPr/>
          </p:nvSpPr>
          <p:spPr bwMode="auto">
            <a:xfrm rot="35310">
              <a:off x="1165195" y="2813050"/>
              <a:ext cx="98425" cy="123825"/>
            </a:xfrm>
            <a:prstGeom prst="ellipse">
              <a:avLst/>
            </a:prstGeom>
            <a:solidFill>
              <a:schemeClr val="bg1"/>
            </a:solidFill>
            <a:ln w="28575">
              <a:solidFill>
                <a:srgbClr val="800000"/>
              </a:solidFill>
              <a:round/>
              <a:headEnd/>
              <a:tailEnd/>
            </a:ln>
          </p:spPr>
          <p:txBody>
            <a:bodyPr wrap="none" anchor="ctr"/>
            <a:lstStyle/>
            <a:p>
              <a:endParaRPr lang="zh-CN" altLang="en-US"/>
            </a:p>
          </p:txBody>
        </p:sp>
        <p:sp>
          <p:nvSpPr>
            <p:cNvPr id="23" name="Freeform 6"/>
            <p:cNvSpPr>
              <a:spLocks/>
            </p:cNvSpPr>
            <p:nvPr/>
          </p:nvSpPr>
          <p:spPr bwMode="auto">
            <a:xfrm>
              <a:off x="720695" y="3175000"/>
              <a:ext cx="941387" cy="123825"/>
            </a:xfrm>
            <a:custGeom>
              <a:avLst/>
              <a:gdLst>
                <a:gd name="T0" fmla="*/ 0 w 593"/>
                <a:gd name="T1" fmla="*/ 2147483647 h 78"/>
                <a:gd name="T2" fmla="*/ 2147483647 w 593"/>
                <a:gd name="T3" fmla="*/ 2147483647 h 78"/>
                <a:gd name="T4" fmla="*/ 2147483647 w 593"/>
                <a:gd name="T5" fmla="*/ 2147483647 h 78"/>
                <a:gd name="T6" fmla="*/ 2147483647 w 593"/>
                <a:gd name="T7" fmla="*/ 2147483647 h 78"/>
                <a:gd name="T8" fmla="*/ 2147483647 w 593"/>
                <a:gd name="T9" fmla="*/ 2147483647 h 78"/>
                <a:gd name="T10" fmla="*/ 0 60000 65536"/>
                <a:gd name="T11" fmla="*/ 0 60000 65536"/>
                <a:gd name="T12" fmla="*/ 0 60000 65536"/>
                <a:gd name="T13" fmla="*/ 0 60000 65536"/>
                <a:gd name="T14" fmla="*/ 0 60000 65536"/>
                <a:gd name="T15" fmla="*/ 0 w 593"/>
                <a:gd name="T16" fmla="*/ 0 h 78"/>
                <a:gd name="T17" fmla="*/ 593 w 593"/>
                <a:gd name="T18" fmla="*/ 78 h 78"/>
              </a:gdLst>
              <a:ahLst/>
              <a:cxnLst>
                <a:cxn ang="T10">
                  <a:pos x="T0" y="T1"/>
                </a:cxn>
                <a:cxn ang="T11">
                  <a:pos x="T2" y="T3"/>
                </a:cxn>
                <a:cxn ang="T12">
                  <a:pos x="T4" y="T5"/>
                </a:cxn>
                <a:cxn ang="T13">
                  <a:pos x="T6" y="T7"/>
                </a:cxn>
                <a:cxn ang="T14">
                  <a:pos x="T8" y="T9"/>
                </a:cxn>
              </a:cxnLst>
              <a:rect l="T15" t="T16" r="T17" b="T18"/>
              <a:pathLst>
                <a:path w="593" h="78">
                  <a:moveTo>
                    <a:pt x="0" y="76"/>
                  </a:moveTo>
                  <a:cubicBezTo>
                    <a:pt x="21" y="74"/>
                    <a:pt x="91" y="78"/>
                    <a:pt x="139" y="66"/>
                  </a:cubicBezTo>
                  <a:cubicBezTo>
                    <a:pt x="187" y="54"/>
                    <a:pt x="237" y="10"/>
                    <a:pt x="287" y="5"/>
                  </a:cubicBezTo>
                  <a:cubicBezTo>
                    <a:pt x="337" y="0"/>
                    <a:pt x="389" y="27"/>
                    <a:pt x="439" y="34"/>
                  </a:cubicBezTo>
                  <a:cubicBezTo>
                    <a:pt x="490" y="41"/>
                    <a:pt x="561" y="46"/>
                    <a:pt x="593" y="49"/>
                  </a:cubicBezTo>
                </a:path>
              </a:pathLst>
            </a:custGeom>
            <a:solidFill>
              <a:srgbClr val="9BC2C9"/>
            </a:solidFill>
            <a:ln w="127000">
              <a:solidFill>
                <a:schemeClr val="bg1"/>
              </a:solidFill>
              <a:round/>
              <a:headEnd/>
              <a:tailEnd/>
            </a:ln>
          </p:spPr>
          <p:txBody>
            <a:bodyPr wrap="none" anchor="ctr"/>
            <a:lstStyle/>
            <a:p>
              <a:endParaRPr lang="zh-CN" altLang="en-US"/>
            </a:p>
          </p:txBody>
        </p:sp>
        <p:sp>
          <p:nvSpPr>
            <p:cNvPr id="24" name="Freeform 7"/>
            <p:cNvSpPr>
              <a:spLocks/>
            </p:cNvSpPr>
            <p:nvPr/>
          </p:nvSpPr>
          <p:spPr bwMode="auto">
            <a:xfrm>
              <a:off x="742920" y="3074988"/>
              <a:ext cx="955675" cy="87312"/>
            </a:xfrm>
            <a:custGeom>
              <a:avLst/>
              <a:gdLst>
                <a:gd name="T0" fmla="*/ 0 w 602"/>
                <a:gd name="T1" fmla="*/ 2147483647 h 55"/>
                <a:gd name="T2" fmla="*/ 2147483647 w 602"/>
                <a:gd name="T3" fmla="*/ 2147483647 h 55"/>
                <a:gd name="T4" fmla="*/ 2147483647 w 602"/>
                <a:gd name="T5" fmla="*/ 2147483647 h 55"/>
                <a:gd name="T6" fmla="*/ 2147483647 w 602"/>
                <a:gd name="T7" fmla="*/ 2147483647 h 55"/>
                <a:gd name="T8" fmla="*/ 2147483647 w 602"/>
                <a:gd name="T9" fmla="*/ 0 h 55"/>
                <a:gd name="T10" fmla="*/ 0 60000 65536"/>
                <a:gd name="T11" fmla="*/ 0 60000 65536"/>
                <a:gd name="T12" fmla="*/ 0 60000 65536"/>
                <a:gd name="T13" fmla="*/ 0 60000 65536"/>
                <a:gd name="T14" fmla="*/ 0 60000 65536"/>
                <a:gd name="T15" fmla="*/ 0 w 602"/>
                <a:gd name="T16" fmla="*/ 0 h 55"/>
                <a:gd name="T17" fmla="*/ 602 w 602"/>
                <a:gd name="T18" fmla="*/ 55 h 55"/>
              </a:gdLst>
              <a:ahLst/>
              <a:cxnLst>
                <a:cxn ang="T10">
                  <a:pos x="T0" y="T1"/>
                </a:cxn>
                <a:cxn ang="T11">
                  <a:pos x="T2" y="T3"/>
                </a:cxn>
                <a:cxn ang="T12">
                  <a:pos x="T4" y="T5"/>
                </a:cxn>
                <a:cxn ang="T13">
                  <a:pos x="T6" y="T7"/>
                </a:cxn>
                <a:cxn ang="T14">
                  <a:pos x="T8" y="T9"/>
                </a:cxn>
              </a:cxnLst>
              <a:rect l="T15" t="T16" r="T17" b="T18"/>
              <a:pathLst>
                <a:path w="602" h="55">
                  <a:moveTo>
                    <a:pt x="0" y="11"/>
                  </a:moveTo>
                  <a:cubicBezTo>
                    <a:pt x="20" y="12"/>
                    <a:pt x="76" y="11"/>
                    <a:pt x="122" y="18"/>
                  </a:cubicBezTo>
                  <a:cubicBezTo>
                    <a:pt x="169" y="25"/>
                    <a:pt x="228" y="55"/>
                    <a:pt x="280" y="54"/>
                  </a:cubicBezTo>
                  <a:cubicBezTo>
                    <a:pt x="332" y="53"/>
                    <a:pt x="379" y="18"/>
                    <a:pt x="433" y="9"/>
                  </a:cubicBezTo>
                  <a:cubicBezTo>
                    <a:pt x="487" y="0"/>
                    <a:pt x="567" y="2"/>
                    <a:pt x="602" y="0"/>
                  </a:cubicBezTo>
                </a:path>
              </a:pathLst>
            </a:custGeom>
            <a:solidFill>
              <a:srgbClr val="9BC2C9"/>
            </a:solidFill>
            <a:ln w="127000">
              <a:solidFill>
                <a:schemeClr val="bg1"/>
              </a:solidFill>
              <a:round/>
              <a:headEnd/>
              <a:tailEnd/>
            </a:ln>
          </p:spPr>
          <p:txBody>
            <a:bodyPr wrap="none" anchor="ctr"/>
            <a:lstStyle/>
            <a:p>
              <a:endParaRPr lang="zh-CN" altLang="en-US"/>
            </a:p>
          </p:txBody>
        </p:sp>
        <p:sp>
          <p:nvSpPr>
            <p:cNvPr id="25" name="Oval 8"/>
            <p:cNvSpPr>
              <a:spLocks noChangeArrowheads="1"/>
            </p:cNvSpPr>
            <p:nvPr/>
          </p:nvSpPr>
          <p:spPr bwMode="auto">
            <a:xfrm rot="-125055">
              <a:off x="1128682" y="3124200"/>
              <a:ext cx="133350" cy="111125"/>
            </a:xfrm>
            <a:prstGeom prst="ellipse">
              <a:avLst/>
            </a:prstGeom>
            <a:solidFill>
              <a:srgbClr val="9BC2C9"/>
            </a:solidFill>
            <a:ln w="28575">
              <a:solidFill>
                <a:schemeClr val="bg1"/>
              </a:solidFill>
              <a:round/>
              <a:headEnd/>
              <a:tailEnd/>
            </a:ln>
          </p:spPr>
          <p:txBody>
            <a:bodyPr wrap="none" anchor="ctr"/>
            <a:lstStyle/>
            <a:p>
              <a:endParaRPr lang="zh-CN" altLang="en-US"/>
            </a:p>
          </p:txBody>
        </p:sp>
        <p:sp>
          <p:nvSpPr>
            <p:cNvPr id="26" name="Freeform 9"/>
            <p:cNvSpPr>
              <a:spLocks/>
            </p:cNvSpPr>
            <p:nvPr/>
          </p:nvSpPr>
          <p:spPr bwMode="auto">
            <a:xfrm>
              <a:off x="2009745" y="3182938"/>
              <a:ext cx="1301750" cy="82550"/>
            </a:xfrm>
            <a:custGeom>
              <a:avLst/>
              <a:gdLst>
                <a:gd name="T0" fmla="*/ 0 w 1181"/>
                <a:gd name="T1" fmla="*/ 2147483647 h 75"/>
                <a:gd name="T2" fmla="*/ 2147483647 w 1181"/>
                <a:gd name="T3" fmla="*/ 2147483647 h 75"/>
                <a:gd name="T4" fmla="*/ 2147483647 w 1181"/>
                <a:gd name="T5" fmla="*/ 2147483647 h 75"/>
                <a:gd name="T6" fmla="*/ 2147483647 w 1181"/>
                <a:gd name="T7" fmla="*/ 2147483647 h 75"/>
                <a:gd name="T8" fmla="*/ 2147483647 w 1181"/>
                <a:gd name="T9" fmla="*/ 2147483647 h 75"/>
                <a:gd name="T10" fmla="*/ 0 60000 65536"/>
                <a:gd name="T11" fmla="*/ 0 60000 65536"/>
                <a:gd name="T12" fmla="*/ 0 60000 65536"/>
                <a:gd name="T13" fmla="*/ 0 60000 65536"/>
                <a:gd name="T14" fmla="*/ 0 60000 65536"/>
                <a:gd name="T15" fmla="*/ 0 w 1181"/>
                <a:gd name="T16" fmla="*/ 0 h 75"/>
                <a:gd name="T17" fmla="*/ 1181 w 1181"/>
                <a:gd name="T18" fmla="*/ 75 h 75"/>
              </a:gdLst>
              <a:ahLst/>
              <a:cxnLst>
                <a:cxn ang="T10">
                  <a:pos x="T0" y="T1"/>
                </a:cxn>
                <a:cxn ang="T11">
                  <a:pos x="T2" y="T3"/>
                </a:cxn>
                <a:cxn ang="T12">
                  <a:pos x="T4" y="T5"/>
                </a:cxn>
                <a:cxn ang="T13">
                  <a:pos x="T6" y="T7"/>
                </a:cxn>
                <a:cxn ang="T14">
                  <a:pos x="T8" y="T9"/>
                </a:cxn>
              </a:cxnLst>
              <a:rect l="T15" t="T16" r="T17" b="T18"/>
              <a:pathLst>
                <a:path w="1181" h="75">
                  <a:moveTo>
                    <a:pt x="0" y="67"/>
                  </a:moveTo>
                  <a:cubicBezTo>
                    <a:pt x="44" y="63"/>
                    <a:pt x="180" y="54"/>
                    <a:pt x="273" y="43"/>
                  </a:cubicBezTo>
                  <a:cubicBezTo>
                    <a:pt x="366" y="32"/>
                    <a:pt x="457" y="0"/>
                    <a:pt x="558" y="3"/>
                  </a:cubicBezTo>
                  <a:cubicBezTo>
                    <a:pt x="658" y="7"/>
                    <a:pt x="771" y="56"/>
                    <a:pt x="875" y="65"/>
                  </a:cubicBezTo>
                  <a:cubicBezTo>
                    <a:pt x="979" y="75"/>
                    <a:pt x="1117" y="61"/>
                    <a:pt x="1181" y="60"/>
                  </a:cubicBezTo>
                </a:path>
              </a:pathLst>
            </a:custGeom>
            <a:noFill/>
            <a:ln w="127000">
              <a:solidFill>
                <a:srgbClr val="800000"/>
              </a:solidFill>
              <a:round/>
              <a:headEnd/>
              <a:tailEnd/>
            </a:ln>
          </p:spPr>
          <p:txBody>
            <a:bodyPr wrap="none" anchor="ctr"/>
            <a:lstStyle/>
            <a:p>
              <a:endParaRPr lang="zh-CN" altLang="en-US"/>
            </a:p>
          </p:txBody>
        </p:sp>
        <p:sp>
          <p:nvSpPr>
            <p:cNvPr id="27" name="Freeform 10"/>
            <p:cNvSpPr>
              <a:spLocks/>
            </p:cNvSpPr>
            <p:nvPr/>
          </p:nvSpPr>
          <p:spPr bwMode="auto">
            <a:xfrm>
              <a:off x="1995457" y="3065463"/>
              <a:ext cx="1325563" cy="138112"/>
            </a:xfrm>
            <a:custGeom>
              <a:avLst/>
              <a:gdLst>
                <a:gd name="T0" fmla="*/ 0 w 1201"/>
                <a:gd name="T1" fmla="*/ 0 h 125"/>
                <a:gd name="T2" fmla="*/ 2147483647 w 1201"/>
                <a:gd name="T3" fmla="*/ 2147483647 h 125"/>
                <a:gd name="T4" fmla="*/ 2147483647 w 1201"/>
                <a:gd name="T5" fmla="*/ 2147483647 h 125"/>
                <a:gd name="T6" fmla="*/ 2147483647 w 1201"/>
                <a:gd name="T7" fmla="*/ 2147483647 h 125"/>
                <a:gd name="T8" fmla="*/ 2147483647 w 1201"/>
                <a:gd name="T9" fmla="*/ 2147483647 h 125"/>
                <a:gd name="T10" fmla="*/ 0 60000 65536"/>
                <a:gd name="T11" fmla="*/ 0 60000 65536"/>
                <a:gd name="T12" fmla="*/ 0 60000 65536"/>
                <a:gd name="T13" fmla="*/ 0 60000 65536"/>
                <a:gd name="T14" fmla="*/ 0 60000 65536"/>
                <a:gd name="T15" fmla="*/ 0 w 1201"/>
                <a:gd name="T16" fmla="*/ 0 h 125"/>
                <a:gd name="T17" fmla="*/ 1201 w 1201"/>
                <a:gd name="T18" fmla="*/ 125 h 125"/>
              </a:gdLst>
              <a:ahLst/>
              <a:cxnLst>
                <a:cxn ang="T10">
                  <a:pos x="T0" y="T1"/>
                </a:cxn>
                <a:cxn ang="T11">
                  <a:pos x="T2" y="T3"/>
                </a:cxn>
                <a:cxn ang="T12">
                  <a:pos x="T4" y="T5"/>
                </a:cxn>
                <a:cxn ang="T13">
                  <a:pos x="T6" y="T7"/>
                </a:cxn>
                <a:cxn ang="T14">
                  <a:pos x="T8" y="T9"/>
                </a:cxn>
              </a:cxnLst>
              <a:rect l="T15" t="T16" r="T17" b="T18"/>
              <a:pathLst>
                <a:path w="1201" h="125">
                  <a:moveTo>
                    <a:pt x="0" y="0"/>
                  </a:moveTo>
                  <a:cubicBezTo>
                    <a:pt x="47" y="7"/>
                    <a:pt x="188" y="14"/>
                    <a:pt x="283" y="35"/>
                  </a:cubicBezTo>
                  <a:cubicBezTo>
                    <a:pt x="378" y="55"/>
                    <a:pt x="474" y="121"/>
                    <a:pt x="568" y="123"/>
                  </a:cubicBezTo>
                  <a:cubicBezTo>
                    <a:pt x="662" y="125"/>
                    <a:pt x="745" y="68"/>
                    <a:pt x="850" y="49"/>
                  </a:cubicBezTo>
                  <a:cubicBezTo>
                    <a:pt x="955" y="30"/>
                    <a:pt x="1128" y="17"/>
                    <a:pt x="1201" y="8"/>
                  </a:cubicBezTo>
                </a:path>
              </a:pathLst>
            </a:custGeom>
            <a:noFill/>
            <a:ln w="127000">
              <a:solidFill>
                <a:srgbClr val="800000"/>
              </a:solidFill>
              <a:round/>
              <a:headEnd/>
              <a:tailEnd/>
            </a:ln>
          </p:spPr>
          <p:txBody>
            <a:bodyPr wrap="none" anchor="ctr"/>
            <a:lstStyle/>
            <a:p>
              <a:endParaRPr lang="zh-CN" altLang="en-US"/>
            </a:p>
          </p:txBody>
        </p:sp>
        <p:sp>
          <p:nvSpPr>
            <p:cNvPr id="28" name="Oval 11"/>
            <p:cNvSpPr>
              <a:spLocks noChangeArrowheads="1"/>
            </p:cNvSpPr>
            <p:nvPr/>
          </p:nvSpPr>
          <p:spPr bwMode="auto">
            <a:xfrm rot="-212741">
              <a:off x="2573307" y="3119438"/>
              <a:ext cx="107950" cy="127000"/>
            </a:xfrm>
            <a:prstGeom prst="ellipse">
              <a:avLst/>
            </a:prstGeom>
            <a:solidFill>
              <a:schemeClr val="bg1"/>
            </a:solidFill>
            <a:ln w="28575">
              <a:solidFill>
                <a:srgbClr val="800000"/>
              </a:solidFill>
              <a:round/>
              <a:headEnd/>
              <a:tailEnd/>
            </a:ln>
          </p:spPr>
          <p:txBody>
            <a:bodyPr wrap="none" anchor="ctr"/>
            <a:lstStyle/>
            <a:p>
              <a:endParaRPr lang="zh-CN" altLang="en-US"/>
            </a:p>
          </p:txBody>
        </p:sp>
        <p:sp>
          <p:nvSpPr>
            <p:cNvPr id="29" name="Freeform 12"/>
            <p:cNvSpPr>
              <a:spLocks/>
            </p:cNvSpPr>
            <p:nvPr/>
          </p:nvSpPr>
          <p:spPr bwMode="auto">
            <a:xfrm rot="4075735">
              <a:off x="2413763" y="2329657"/>
              <a:ext cx="541337" cy="1219200"/>
            </a:xfrm>
            <a:custGeom>
              <a:avLst/>
              <a:gdLst>
                <a:gd name="T0" fmla="*/ 0 w 568"/>
                <a:gd name="T1" fmla="*/ 2147483647 h 1553"/>
                <a:gd name="T2" fmla="*/ 2147483647 w 568"/>
                <a:gd name="T3" fmla="*/ 2147483647 h 1553"/>
                <a:gd name="T4" fmla="*/ 2147483647 w 568"/>
                <a:gd name="T5" fmla="*/ 2147483647 h 1553"/>
                <a:gd name="T6" fmla="*/ 2147483647 w 568"/>
                <a:gd name="T7" fmla="*/ 2147483647 h 1553"/>
                <a:gd name="T8" fmla="*/ 2147483647 w 568"/>
                <a:gd name="T9" fmla="*/ 0 h 1553"/>
                <a:gd name="T10" fmla="*/ 0 60000 65536"/>
                <a:gd name="T11" fmla="*/ 0 60000 65536"/>
                <a:gd name="T12" fmla="*/ 0 60000 65536"/>
                <a:gd name="T13" fmla="*/ 0 60000 65536"/>
                <a:gd name="T14" fmla="*/ 0 60000 65536"/>
                <a:gd name="T15" fmla="*/ 0 w 568"/>
                <a:gd name="T16" fmla="*/ 0 h 1553"/>
                <a:gd name="T17" fmla="*/ 568 w 568"/>
                <a:gd name="T18" fmla="*/ 1553 h 1553"/>
              </a:gdLst>
              <a:ahLst/>
              <a:cxnLst>
                <a:cxn ang="T10">
                  <a:pos x="T0" y="T1"/>
                </a:cxn>
                <a:cxn ang="T11">
                  <a:pos x="T2" y="T3"/>
                </a:cxn>
                <a:cxn ang="T12">
                  <a:pos x="T4" y="T5"/>
                </a:cxn>
                <a:cxn ang="T13">
                  <a:pos x="T6" y="T7"/>
                </a:cxn>
                <a:cxn ang="T14">
                  <a:pos x="T8" y="T9"/>
                </a:cxn>
              </a:cxnLst>
              <a:rect l="T15" t="T16" r="T17" b="T18"/>
              <a:pathLst>
                <a:path w="568" h="1553">
                  <a:moveTo>
                    <a:pt x="0" y="1553"/>
                  </a:moveTo>
                  <a:cubicBezTo>
                    <a:pt x="22" y="1493"/>
                    <a:pt x="98" y="1315"/>
                    <a:pt x="134" y="1191"/>
                  </a:cubicBezTo>
                  <a:cubicBezTo>
                    <a:pt x="170" y="1067"/>
                    <a:pt x="169" y="935"/>
                    <a:pt x="218" y="811"/>
                  </a:cubicBezTo>
                  <a:cubicBezTo>
                    <a:pt x="267" y="687"/>
                    <a:pt x="369" y="582"/>
                    <a:pt x="427" y="446"/>
                  </a:cubicBezTo>
                  <a:cubicBezTo>
                    <a:pt x="485" y="311"/>
                    <a:pt x="538" y="93"/>
                    <a:pt x="568" y="0"/>
                  </a:cubicBezTo>
                </a:path>
              </a:pathLst>
            </a:custGeom>
            <a:solidFill>
              <a:srgbClr val="9BC2C9"/>
            </a:solidFill>
            <a:ln w="127000">
              <a:solidFill>
                <a:schemeClr val="bg1"/>
              </a:solidFill>
              <a:round/>
              <a:headEnd/>
              <a:tailEnd/>
            </a:ln>
          </p:spPr>
          <p:txBody>
            <a:bodyPr wrap="none" anchor="ctr"/>
            <a:lstStyle/>
            <a:p>
              <a:endParaRPr lang="zh-CN" altLang="en-US"/>
            </a:p>
          </p:txBody>
        </p:sp>
        <p:sp>
          <p:nvSpPr>
            <p:cNvPr id="30" name="Freeform 13"/>
            <p:cNvSpPr>
              <a:spLocks/>
            </p:cNvSpPr>
            <p:nvPr/>
          </p:nvSpPr>
          <p:spPr bwMode="auto">
            <a:xfrm>
              <a:off x="2030382" y="2759075"/>
              <a:ext cx="1323975" cy="138113"/>
            </a:xfrm>
            <a:custGeom>
              <a:avLst/>
              <a:gdLst>
                <a:gd name="T0" fmla="*/ 0 w 834"/>
                <a:gd name="T1" fmla="*/ 2147483647 h 87"/>
                <a:gd name="T2" fmla="*/ 2147483647 w 834"/>
                <a:gd name="T3" fmla="*/ 2147483647 h 87"/>
                <a:gd name="T4" fmla="*/ 2147483647 w 834"/>
                <a:gd name="T5" fmla="*/ 2147483647 h 87"/>
                <a:gd name="T6" fmla="*/ 2147483647 w 834"/>
                <a:gd name="T7" fmla="*/ 2147483647 h 87"/>
                <a:gd name="T8" fmla="*/ 2147483647 w 834"/>
                <a:gd name="T9" fmla="*/ 0 h 87"/>
                <a:gd name="T10" fmla="*/ 0 60000 65536"/>
                <a:gd name="T11" fmla="*/ 0 60000 65536"/>
                <a:gd name="T12" fmla="*/ 0 60000 65536"/>
                <a:gd name="T13" fmla="*/ 0 60000 65536"/>
                <a:gd name="T14" fmla="*/ 0 60000 65536"/>
                <a:gd name="T15" fmla="*/ 0 w 834"/>
                <a:gd name="T16" fmla="*/ 0 h 87"/>
                <a:gd name="T17" fmla="*/ 834 w 834"/>
                <a:gd name="T18" fmla="*/ 87 h 87"/>
              </a:gdLst>
              <a:ahLst/>
              <a:cxnLst>
                <a:cxn ang="T10">
                  <a:pos x="T0" y="T1"/>
                </a:cxn>
                <a:cxn ang="T11">
                  <a:pos x="T2" y="T3"/>
                </a:cxn>
                <a:cxn ang="T12">
                  <a:pos x="T4" y="T5"/>
                </a:cxn>
                <a:cxn ang="T13">
                  <a:pos x="T6" y="T7"/>
                </a:cxn>
                <a:cxn ang="T14">
                  <a:pos x="T8" y="T9"/>
                </a:cxn>
              </a:cxnLst>
              <a:rect l="T15" t="T16" r="T17" b="T18"/>
              <a:pathLst>
                <a:path w="834" h="87">
                  <a:moveTo>
                    <a:pt x="0" y="10"/>
                  </a:moveTo>
                  <a:cubicBezTo>
                    <a:pt x="31" y="10"/>
                    <a:pt x="129" y="14"/>
                    <a:pt x="189" y="27"/>
                  </a:cubicBezTo>
                  <a:cubicBezTo>
                    <a:pt x="249" y="40"/>
                    <a:pt x="286" y="87"/>
                    <a:pt x="359" y="87"/>
                  </a:cubicBezTo>
                  <a:cubicBezTo>
                    <a:pt x="432" y="87"/>
                    <a:pt x="547" y="39"/>
                    <a:pt x="626" y="25"/>
                  </a:cubicBezTo>
                  <a:cubicBezTo>
                    <a:pt x="705" y="11"/>
                    <a:pt x="791" y="5"/>
                    <a:pt x="834" y="0"/>
                  </a:cubicBezTo>
                </a:path>
              </a:pathLst>
            </a:custGeom>
            <a:solidFill>
              <a:srgbClr val="9BC2C9"/>
            </a:solidFill>
            <a:ln w="127000">
              <a:solidFill>
                <a:schemeClr val="bg1"/>
              </a:solidFill>
              <a:round/>
              <a:headEnd/>
              <a:tailEnd/>
            </a:ln>
          </p:spPr>
          <p:txBody>
            <a:bodyPr wrap="none" anchor="ctr"/>
            <a:lstStyle/>
            <a:p>
              <a:endParaRPr lang="zh-CN" altLang="en-US"/>
            </a:p>
          </p:txBody>
        </p:sp>
        <p:sp>
          <p:nvSpPr>
            <p:cNvPr id="31" name="Oval 14"/>
            <p:cNvSpPr>
              <a:spLocks noChangeArrowheads="1"/>
            </p:cNvSpPr>
            <p:nvPr/>
          </p:nvSpPr>
          <p:spPr bwMode="auto">
            <a:xfrm rot="-145515">
              <a:off x="2576482" y="2819400"/>
              <a:ext cx="93663" cy="150813"/>
            </a:xfrm>
            <a:prstGeom prst="ellipse">
              <a:avLst/>
            </a:prstGeom>
            <a:solidFill>
              <a:srgbClr val="9BC2C9"/>
            </a:solidFill>
            <a:ln w="28575">
              <a:solidFill>
                <a:schemeClr val="bg1"/>
              </a:solidFill>
              <a:round/>
              <a:headEnd/>
              <a:tailEnd/>
            </a:ln>
          </p:spPr>
          <p:txBody>
            <a:bodyPr wrap="none" anchor="ctr"/>
            <a:lstStyle/>
            <a:p>
              <a:endParaRPr lang="zh-CN" altLang="en-US"/>
            </a:p>
          </p:txBody>
        </p:sp>
      </p:grpSp>
      <p:sp>
        <p:nvSpPr>
          <p:cNvPr id="32" name="TextBox 31"/>
          <p:cNvSpPr txBox="1"/>
          <p:nvPr/>
        </p:nvSpPr>
        <p:spPr>
          <a:xfrm>
            <a:off x="1357291" y="4929198"/>
            <a:ext cx="7358114" cy="1200329"/>
          </a:xfrm>
          <a:prstGeom prst="rect">
            <a:avLst/>
          </a:prstGeom>
          <a:noFill/>
        </p:spPr>
        <p:txBody>
          <a:bodyPr wrap="square" rtlCol="0">
            <a:spAutoFit/>
          </a:bodyPr>
          <a:lstStyle/>
          <a:p>
            <a:r>
              <a:rPr lang="zh-CN" altLang="en-US" sz="3600" dirty="0" smtClean="0">
                <a:solidFill>
                  <a:srgbClr val="FF0000"/>
                </a:solidFill>
                <a:latin typeface="方正大黑简体" pitchFamily="65" charset="-122"/>
                <a:ea typeface="方正大黑简体" pitchFamily="65" charset="-122"/>
              </a:rPr>
              <a:t>一个卵原细胞能产生多少种卵细胞 ？（不发生交叉互换）</a:t>
            </a:r>
            <a:endParaRPr lang="zh-CN" altLang="en-US" sz="3600" dirty="0">
              <a:solidFill>
                <a:srgbClr val="FF0000"/>
              </a:solidFill>
              <a:latin typeface="方正大黑简体" pitchFamily="65" charset="-122"/>
              <a:ea typeface="方正大黑简体" pitchFamily="65"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linds(horizontal)">
                                      <p:cBhvr>
                                        <p:cTn id="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endParaRPr lang="zh-CN" altLang="en-US" dirty="0"/>
          </a:p>
        </p:txBody>
      </p:sp>
      <p:grpSp>
        <p:nvGrpSpPr>
          <p:cNvPr id="4" name="组合 17"/>
          <p:cNvGrpSpPr/>
          <p:nvPr/>
        </p:nvGrpSpPr>
        <p:grpSpPr>
          <a:xfrm>
            <a:off x="2500298" y="285728"/>
            <a:ext cx="3598863" cy="3598862"/>
            <a:chOff x="0" y="1214422"/>
            <a:chExt cx="3598863" cy="3598862"/>
          </a:xfrm>
        </p:grpSpPr>
        <p:sp>
          <p:nvSpPr>
            <p:cNvPr id="19" name="Oval 2"/>
            <p:cNvSpPr>
              <a:spLocks noChangeArrowheads="1"/>
            </p:cNvSpPr>
            <p:nvPr/>
          </p:nvSpPr>
          <p:spPr bwMode="auto">
            <a:xfrm>
              <a:off x="0" y="1214422"/>
              <a:ext cx="3598863" cy="3598862"/>
            </a:xfrm>
            <a:prstGeom prst="ellipse">
              <a:avLst/>
            </a:prstGeom>
            <a:solidFill>
              <a:srgbClr val="9BC2C9"/>
            </a:solidFill>
            <a:ln w="9525">
              <a:noFill/>
              <a:round/>
              <a:headEnd/>
              <a:tailEnd/>
            </a:ln>
          </p:spPr>
          <p:txBody>
            <a:bodyPr wrap="none" anchor="ctr"/>
            <a:lstStyle/>
            <a:p>
              <a:endParaRPr lang="zh-CN" altLang="en-US"/>
            </a:p>
          </p:txBody>
        </p:sp>
        <p:sp>
          <p:nvSpPr>
            <p:cNvPr id="20" name="Freeform 3"/>
            <p:cNvSpPr>
              <a:spLocks/>
            </p:cNvSpPr>
            <p:nvPr/>
          </p:nvSpPr>
          <p:spPr bwMode="auto">
            <a:xfrm>
              <a:off x="752445" y="2852738"/>
              <a:ext cx="941387" cy="130175"/>
            </a:xfrm>
            <a:custGeom>
              <a:avLst/>
              <a:gdLst>
                <a:gd name="T0" fmla="*/ 0 w 593"/>
                <a:gd name="T1" fmla="*/ 2147483647 h 82"/>
                <a:gd name="T2" fmla="*/ 2147483647 w 593"/>
                <a:gd name="T3" fmla="*/ 2147483647 h 82"/>
                <a:gd name="T4" fmla="*/ 2147483647 w 593"/>
                <a:gd name="T5" fmla="*/ 2147483647 h 82"/>
                <a:gd name="T6" fmla="*/ 2147483647 w 593"/>
                <a:gd name="T7" fmla="*/ 2147483647 h 82"/>
                <a:gd name="T8" fmla="*/ 2147483647 w 593"/>
                <a:gd name="T9" fmla="*/ 2147483647 h 82"/>
                <a:gd name="T10" fmla="*/ 0 60000 65536"/>
                <a:gd name="T11" fmla="*/ 0 60000 65536"/>
                <a:gd name="T12" fmla="*/ 0 60000 65536"/>
                <a:gd name="T13" fmla="*/ 0 60000 65536"/>
                <a:gd name="T14" fmla="*/ 0 60000 65536"/>
                <a:gd name="T15" fmla="*/ 0 w 593"/>
                <a:gd name="T16" fmla="*/ 0 h 82"/>
                <a:gd name="T17" fmla="*/ 593 w 593"/>
                <a:gd name="T18" fmla="*/ 82 h 82"/>
              </a:gdLst>
              <a:ahLst/>
              <a:cxnLst>
                <a:cxn ang="T10">
                  <a:pos x="T0" y="T1"/>
                </a:cxn>
                <a:cxn ang="T11">
                  <a:pos x="T2" y="T3"/>
                </a:cxn>
                <a:cxn ang="T12">
                  <a:pos x="T4" y="T5"/>
                </a:cxn>
                <a:cxn ang="T13">
                  <a:pos x="T6" y="T7"/>
                </a:cxn>
                <a:cxn ang="T14">
                  <a:pos x="T8" y="T9"/>
                </a:cxn>
              </a:cxnLst>
              <a:rect l="T15" t="T16" r="T17" b="T18"/>
              <a:pathLst>
                <a:path w="593" h="82">
                  <a:moveTo>
                    <a:pt x="0" y="80"/>
                  </a:moveTo>
                  <a:cubicBezTo>
                    <a:pt x="28" y="76"/>
                    <a:pt x="132" y="69"/>
                    <a:pt x="178" y="56"/>
                  </a:cubicBezTo>
                  <a:cubicBezTo>
                    <a:pt x="224" y="43"/>
                    <a:pt x="237" y="0"/>
                    <a:pt x="278" y="1"/>
                  </a:cubicBezTo>
                  <a:cubicBezTo>
                    <a:pt x="320" y="3"/>
                    <a:pt x="379" y="55"/>
                    <a:pt x="433" y="69"/>
                  </a:cubicBezTo>
                  <a:cubicBezTo>
                    <a:pt x="485" y="81"/>
                    <a:pt x="559" y="80"/>
                    <a:pt x="593" y="82"/>
                  </a:cubicBezTo>
                </a:path>
              </a:pathLst>
            </a:custGeom>
            <a:noFill/>
            <a:ln w="127000">
              <a:solidFill>
                <a:srgbClr val="800000"/>
              </a:solidFill>
              <a:round/>
              <a:headEnd/>
              <a:tailEnd/>
            </a:ln>
          </p:spPr>
          <p:txBody>
            <a:bodyPr wrap="none" anchor="ctr"/>
            <a:lstStyle/>
            <a:p>
              <a:endParaRPr lang="zh-CN" altLang="en-US"/>
            </a:p>
          </p:txBody>
        </p:sp>
        <p:sp>
          <p:nvSpPr>
            <p:cNvPr id="21" name="Freeform 4"/>
            <p:cNvSpPr>
              <a:spLocks/>
            </p:cNvSpPr>
            <p:nvPr/>
          </p:nvSpPr>
          <p:spPr bwMode="auto">
            <a:xfrm>
              <a:off x="736570" y="2741613"/>
              <a:ext cx="941387" cy="171450"/>
            </a:xfrm>
            <a:custGeom>
              <a:avLst/>
              <a:gdLst>
                <a:gd name="T0" fmla="*/ 0 w 593"/>
                <a:gd name="T1" fmla="*/ 2147483647 h 108"/>
                <a:gd name="T2" fmla="*/ 2147483647 w 593"/>
                <a:gd name="T3" fmla="*/ 2147483647 h 108"/>
                <a:gd name="T4" fmla="*/ 2147483647 w 593"/>
                <a:gd name="T5" fmla="*/ 2147483647 h 108"/>
                <a:gd name="T6" fmla="*/ 2147483647 w 593"/>
                <a:gd name="T7" fmla="*/ 2147483647 h 108"/>
                <a:gd name="T8" fmla="*/ 2147483647 w 593"/>
                <a:gd name="T9" fmla="*/ 0 h 108"/>
                <a:gd name="T10" fmla="*/ 0 60000 65536"/>
                <a:gd name="T11" fmla="*/ 0 60000 65536"/>
                <a:gd name="T12" fmla="*/ 0 60000 65536"/>
                <a:gd name="T13" fmla="*/ 0 60000 65536"/>
                <a:gd name="T14" fmla="*/ 0 60000 65536"/>
                <a:gd name="T15" fmla="*/ 0 w 593"/>
                <a:gd name="T16" fmla="*/ 0 h 108"/>
                <a:gd name="T17" fmla="*/ 593 w 593"/>
                <a:gd name="T18" fmla="*/ 108 h 108"/>
              </a:gdLst>
              <a:ahLst/>
              <a:cxnLst>
                <a:cxn ang="T10">
                  <a:pos x="T0" y="T1"/>
                </a:cxn>
                <a:cxn ang="T11">
                  <a:pos x="T2" y="T3"/>
                </a:cxn>
                <a:cxn ang="T12">
                  <a:pos x="T4" y="T5"/>
                </a:cxn>
                <a:cxn ang="T13">
                  <a:pos x="T6" y="T7"/>
                </a:cxn>
                <a:cxn ang="T14">
                  <a:pos x="T8" y="T9"/>
                </a:cxn>
              </a:cxnLst>
              <a:rect l="T15" t="T16" r="T17" b="T18"/>
              <a:pathLst>
                <a:path w="593" h="108">
                  <a:moveTo>
                    <a:pt x="0" y="21"/>
                  </a:moveTo>
                  <a:cubicBezTo>
                    <a:pt x="26" y="24"/>
                    <a:pt x="122" y="27"/>
                    <a:pt x="169" y="41"/>
                  </a:cubicBezTo>
                  <a:cubicBezTo>
                    <a:pt x="216" y="55"/>
                    <a:pt x="234" y="102"/>
                    <a:pt x="280" y="105"/>
                  </a:cubicBezTo>
                  <a:cubicBezTo>
                    <a:pt x="326" y="108"/>
                    <a:pt x="394" y="76"/>
                    <a:pt x="447" y="59"/>
                  </a:cubicBezTo>
                  <a:cubicBezTo>
                    <a:pt x="499" y="41"/>
                    <a:pt x="562" y="12"/>
                    <a:pt x="593" y="0"/>
                  </a:cubicBezTo>
                </a:path>
              </a:pathLst>
            </a:custGeom>
            <a:noFill/>
            <a:ln w="127000">
              <a:solidFill>
                <a:srgbClr val="800000"/>
              </a:solidFill>
              <a:round/>
              <a:headEnd/>
              <a:tailEnd/>
            </a:ln>
          </p:spPr>
          <p:txBody>
            <a:bodyPr wrap="none" anchor="ctr"/>
            <a:lstStyle/>
            <a:p>
              <a:endParaRPr lang="zh-CN" altLang="en-US"/>
            </a:p>
          </p:txBody>
        </p:sp>
        <p:sp>
          <p:nvSpPr>
            <p:cNvPr id="22" name="Oval 5"/>
            <p:cNvSpPr>
              <a:spLocks noChangeArrowheads="1"/>
            </p:cNvSpPr>
            <p:nvPr/>
          </p:nvSpPr>
          <p:spPr bwMode="auto">
            <a:xfrm rot="35310">
              <a:off x="1165195" y="2813050"/>
              <a:ext cx="98425" cy="123825"/>
            </a:xfrm>
            <a:prstGeom prst="ellipse">
              <a:avLst/>
            </a:prstGeom>
            <a:solidFill>
              <a:schemeClr val="bg1"/>
            </a:solidFill>
            <a:ln w="28575">
              <a:solidFill>
                <a:srgbClr val="800000"/>
              </a:solidFill>
              <a:round/>
              <a:headEnd/>
              <a:tailEnd/>
            </a:ln>
          </p:spPr>
          <p:txBody>
            <a:bodyPr wrap="none" anchor="ctr"/>
            <a:lstStyle/>
            <a:p>
              <a:endParaRPr lang="zh-CN" altLang="en-US"/>
            </a:p>
          </p:txBody>
        </p:sp>
        <p:sp>
          <p:nvSpPr>
            <p:cNvPr id="23" name="Freeform 6"/>
            <p:cNvSpPr>
              <a:spLocks/>
            </p:cNvSpPr>
            <p:nvPr/>
          </p:nvSpPr>
          <p:spPr bwMode="auto">
            <a:xfrm>
              <a:off x="720695" y="3175000"/>
              <a:ext cx="941387" cy="123825"/>
            </a:xfrm>
            <a:custGeom>
              <a:avLst/>
              <a:gdLst>
                <a:gd name="T0" fmla="*/ 0 w 593"/>
                <a:gd name="T1" fmla="*/ 2147483647 h 78"/>
                <a:gd name="T2" fmla="*/ 2147483647 w 593"/>
                <a:gd name="T3" fmla="*/ 2147483647 h 78"/>
                <a:gd name="T4" fmla="*/ 2147483647 w 593"/>
                <a:gd name="T5" fmla="*/ 2147483647 h 78"/>
                <a:gd name="T6" fmla="*/ 2147483647 w 593"/>
                <a:gd name="T7" fmla="*/ 2147483647 h 78"/>
                <a:gd name="T8" fmla="*/ 2147483647 w 593"/>
                <a:gd name="T9" fmla="*/ 2147483647 h 78"/>
                <a:gd name="T10" fmla="*/ 0 60000 65536"/>
                <a:gd name="T11" fmla="*/ 0 60000 65536"/>
                <a:gd name="T12" fmla="*/ 0 60000 65536"/>
                <a:gd name="T13" fmla="*/ 0 60000 65536"/>
                <a:gd name="T14" fmla="*/ 0 60000 65536"/>
                <a:gd name="T15" fmla="*/ 0 w 593"/>
                <a:gd name="T16" fmla="*/ 0 h 78"/>
                <a:gd name="T17" fmla="*/ 593 w 593"/>
                <a:gd name="T18" fmla="*/ 78 h 78"/>
              </a:gdLst>
              <a:ahLst/>
              <a:cxnLst>
                <a:cxn ang="T10">
                  <a:pos x="T0" y="T1"/>
                </a:cxn>
                <a:cxn ang="T11">
                  <a:pos x="T2" y="T3"/>
                </a:cxn>
                <a:cxn ang="T12">
                  <a:pos x="T4" y="T5"/>
                </a:cxn>
                <a:cxn ang="T13">
                  <a:pos x="T6" y="T7"/>
                </a:cxn>
                <a:cxn ang="T14">
                  <a:pos x="T8" y="T9"/>
                </a:cxn>
              </a:cxnLst>
              <a:rect l="T15" t="T16" r="T17" b="T18"/>
              <a:pathLst>
                <a:path w="593" h="78">
                  <a:moveTo>
                    <a:pt x="0" y="76"/>
                  </a:moveTo>
                  <a:cubicBezTo>
                    <a:pt x="21" y="74"/>
                    <a:pt x="91" y="78"/>
                    <a:pt x="139" y="66"/>
                  </a:cubicBezTo>
                  <a:cubicBezTo>
                    <a:pt x="187" y="54"/>
                    <a:pt x="237" y="10"/>
                    <a:pt x="287" y="5"/>
                  </a:cubicBezTo>
                  <a:cubicBezTo>
                    <a:pt x="337" y="0"/>
                    <a:pt x="389" y="27"/>
                    <a:pt x="439" y="34"/>
                  </a:cubicBezTo>
                  <a:cubicBezTo>
                    <a:pt x="490" y="41"/>
                    <a:pt x="561" y="46"/>
                    <a:pt x="593" y="49"/>
                  </a:cubicBezTo>
                </a:path>
              </a:pathLst>
            </a:custGeom>
            <a:solidFill>
              <a:srgbClr val="9BC2C9"/>
            </a:solidFill>
            <a:ln w="127000">
              <a:solidFill>
                <a:schemeClr val="bg1"/>
              </a:solidFill>
              <a:round/>
              <a:headEnd/>
              <a:tailEnd/>
            </a:ln>
          </p:spPr>
          <p:txBody>
            <a:bodyPr wrap="none" anchor="ctr"/>
            <a:lstStyle/>
            <a:p>
              <a:endParaRPr lang="zh-CN" altLang="en-US"/>
            </a:p>
          </p:txBody>
        </p:sp>
        <p:sp>
          <p:nvSpPr>
            <p:cNvPr id="24" name="Freeform 7"/>
            <p:cNvSpPr>
              <a:spLocks/>
            </p:cNvSpPr>
            <p:nvPr/>
          </p:nvSpPr>
          <p:spPr bwMode="auto">
            <a:xfrm>
              <a:off x="742920" y="3074988"/>
              <a:ext cx="955675" cy="87312"/>
            </a:xfrm>
            <a:custGeom>
              <a:avLst/>
              <a:gdLst>
                <a:gd name="T0" fmla="*/ 0 w 602"/>
                <a:gd name="T1" fmla="*/ 2147483647 h 55"/>
                <a:gd name="T2" fmla="*/ 2147483647 w 602"/>
                <a:gd name="T3" fmla="*/ 2147483647 h 55"/>
                <a:gd name="T4" fmla="*/ 2147483647 w 602"/>
                <a:gd name="T5" fmla="*/ 2147483647 h 55"/>
                <a:gd name="T6" fmla="*/ 2147483647 w 602"/>
                <a:gd name="T7" fmla="*/ 2147483647 h 55"/>
                <a:gd name="T8" fmla="*/ 2147483647 w 602"/>
                <a:gd name="T9" fmla="*/ 0 h 55"/>
                <a:gd name="T10" fmla="*/ 0 60000 65536"/>
                <a:gd name="T11" fmla="*/ 0 60000 65536"/>
                <a:gd name="T12" fmla="*/ 0 60000 65536"/>
                <a:gd name="T13" fmla="*/ 0 60000 65536"/>
                <a:gd name="T14" fmla="*/ 0 60000 65536"/>
                <a:gd name="T15" fmla="*/ 0 w 602"/>
                <a:gd name="T16" fmla="*/ 0 h 55"/>
                <a:gd name="T17" fmla="*/ 602 w 602"/>
                <a:gd name="T18" fmla="*/ 55 h 55"/>
              </a:gdLst>
              <a:ahLst/>
              <a:cxnLst>
                <a:cxn ang="T10">
                  <a:pos x="T0" y="T1"/>
                </a:cxn>
                <a:cxn ang="T11">
                  <a:pos x="T2" y="T3"/>
                </a:cxn>
                <a:cxn ang="T12">
                  <a:pos x="T4" y="T5"/>
                </a:cxn>
                <a:cxn ang="T13">
                  <a:pos x="T6" y="T7"/>
                </a:cxn>
                <a:cxn ang="T14">
                  <a:pos x="T8" y="T9"/>
                </a:cxn>
              </a:cxnLst>
              <a:rect l="T15" t="T16" r="T17" b="T18"/>
              <a:pathLst>
                <a:path w="602" h="55">
                  <a:moveTo>
                    <a:pt x="0" y="11"/>
                  </a:moveTo>
                  <a:cubicBezTo>
                    <a:pt x="20" y="12"/>
                    <a:pt x="76" y="11"/>
                    <a:pt x="122" y="18"/>
                  </a:cubicBezTo>
                  <a:cubicBezTo>
                    <a:pt x="169" y="25"/>
                    <a:pt x="228" y="55"/>
                    <a:pt x="280" y="54"/>
                  </a:cubicBezTo>
                  <a:cubicBezTo>
                    <a:pt x="332" y="53"/>
                    <a:pt x="379" y="18"/>
                    <a:pt x="433" y="9"/>
                  </a:cubicBezTo>
                  <a:cubicBezTo>
                    <a:pt x="487" y="0"/>
                    <a:pt x="567" y="2"/>
                    <a:pt x="602" y="0"/>
                  </a:cubicBezTo>
                </a:path>
              </a:pathLst>
            </a:custGeom>
            <a:solidFill>
              <a:srgbClr val="9BC2C9"/>
            </a:solidFill>
            <a:ln w="127000">
              <a:solidFill>
                <a:schemeClr val="bg1"/>
              </a:solidFill>
              <a:round/>
              <a:headEnd/>
              <a:tailEnd/>
            </a:ln>
          </p:spPr>
          <p:txBody>
            <a:bodyPr wrap="none" anchor="ctr"/>
            <a:lstStyle/>
            <a:p>
              <a:endParaRPr lang="zh-CN" altLang="en-US"/>
            </a:p>
          </p:txBody>
        </p:sp>
        <p:sp>
          <p:nvSpPr>
            <p:cNvPr id="25" name="Oval 8"/>
            <p:cNvSpPr>
              <a:spLocks noChangeArrowheads="1"/>
            </p:cNvSpPr>
            <p:nvPr/>
          </p:nvSpPr>
          <p:spPr bwMode="auto">
            <a:xfrm rot="-125055">
              <a:off x="1128682" y="3124200"/>
              <a:ext cx="133350" cy="111125"/>
            </a:xfrm>
            <a:prstGeom prst="ellipse">
              <a:avLst/>
            </a:prstGeom>
            <a:solidFill>
              <a:srgbClr val="9BC2C9"/>
            </a:solidFill>
            <a:ln w="28575">
              <a:solidFill>
                <a:schemeClr val="bg1"/>
              </a:solidFill>
              <a:round/>
              <a:headEnd/>
              <a:tailEnd/>
            </a:ln>
          </p:spPr>
          <p:txBody>
            <a:bodyPr wrap="none" anchor="ctr"/>
            <a:lstStyle/>
            <a:p>
              <a:endParaRPr lang="zh-CN" altLang="en-US"/>
            </a:p>
          </p:txBody>
        </p:sp>
        <p:sp>
          <p:nvSpPr>
            <p:cNvPr id="26" name="Freeform 9"/>
            <p:cNvSpPr>
              <a:spLocks/>
            </p:cNvSpPr>
            <p:nvPr/>
          </p:nvSpPr>
          <p:spPr bwMode="auto">
            <a:xfrm>
              <a:off x="2009745" y="3182938"/>
              <a:ext cx="1301750" cy="82550"/>
            </a:xfrm>
            <a:custGeom>
              <a:avLst/>
              <a:gdLst>
                <a:gd name="T0" fmla="*/ 0 w 1181"/>
                <a:gd name="T1" fmla="*/ 2147483647 h 75"/>
                <a:gd name="T2" fmla="*/ 2147483647 w 1181"/>
                <a:gd name="T3" fmla="*/ 2147483647 h 75"/>
                <a:gd name="T4" fmla="*/ 2147483647 w 1181"/>
                <a:gd name="T5" fmla="*/ 2147483647 h 75"/>
                <a:gd name="T6" fmla="*/ 2147483647 w 1181"/>
                <a:gd name="T7" fmla="*/ 2147483647 h 75"/>
                <a:gd name="T8" fmla="*/ 2147483647 w 1181"/>
                <a:gd name="T9" fmla="*/ 2147483647 h 75"/>
                <a:gd name="T10" fmla="*/ 0 60000 65536"/>
                <a:gd name="T11" fmla="*/ 0 60000 65536"/>
                <a:gd name="T12" fmla="*/ 0 60000 65536"/>
                <a:gd name="T13" fmla="*/ 0 60000 65536"/>
                <a:gd name="T14" fmla="*/ 0 60000 65536"/>
                <a:gd name="T15" fmla="*/ 0 w 1181"/>
                <a:gd name="T16" fmla="*/ 0 h 75"/>
                <a:gd name="T17" fmla="*/ 1181 w 1181"/>
                <a:gd name="T18" fmla="*/ 75 h 75"/>
              </a:gdLst>
              <a:ahLst/>
              <a:cxnLst>
                <a:cxn ang="T10">
                  <a:pos x="T0" y="T1"/>
                </a:cxn>
                <a:cxn ang="T11">
                  <a:pos x="T2" y="T3"/>
                </a:cxn>
                <a:cxn ang="T12">
                  <a:pos x="T4" y="T5"/>
                </a:cxn>
                <a:cxn ang="T13">
                  <a:pos x="T6" y="T7"/>
                </a:cxn>
                <a:cxn ang="T14">
                  <a:pos x="T8" y="T9"/>
                </a:cxn>
              </a:cxnLst>
              <a:rect l="T15" t="T16" r="T17" b="T18"/>
              <a:pathLst>
                <a:path w="1181" h="75">
                  <a:moveTo>
                    <a:pt x="0" y="67"/>
                  </a:moveTo>
                  <a:cubicBezTo>
                    <a:pt x="44" y="63"/>
                    <a:pt x="180" y="54"/>
                    <a:pt x="273" y="43"/>
                  </a:cubicBezTo>
                  <a:cubicBezTo>
                    <a:pt x="366" y="32"/>
                    <a:pt x="457" y="0"/>
                    <a:pt x="558" y="3"/>
                  </a:cubicBezTo>
                  <a:cubicBezTo>
                    <a:pt x="658" y="7"/>
                    <a:pt x="771" y="56"/>
                    <a:pt x="875" y="65"/>
                  </a:cubicBezTo>
                  <a:cubicBezTo>
                    <a:pt x="979" y="75"/>
                    <a:pt x="1117" y="61"/>
                    <a:pt x="1181" y="60"/>
                  </a:cubicBezTo>
                </a:path>
              </a:pathLst>
            </a:custGeom>
            <a:noFill/>
            <a:ln w="127000">
              <a:solidFill>
                <a:srgbClr val="800000"/>
              </a:solidFill>
              <a:round/>
              <a:headEnd/>
              <a:tailEnd/>
            </a:ln>
          </p:spPr>
          <p:txBody>
            <a:bodyPr wrap="none" anchor="ctr"/>
            <a:lstStyle/>
            <a:p>
              <a:endParaRPr lang="zh-CN" altLang="en-US"/>
            </a:p>
          </p:txBody>
        </p:sp>
        <p:sp>
          <p:nvSpPr>
            <p:cNvPr id="27" name="Freeform 10"/>
            <p:cNvSpPr>
              <a:spLocks/>
            </p:cNvSpPr>
            <p:nvPr/>
          </p:nvSpPr>
          <p:spPr bwMode="auto">
            <a:xfrm>
              <a:off x="1995457" y="3065463"/>
              <a:ext cx="1325563" cy="138112"/>
            </a:xfrm>
            <a:custGeom>
              <a:avLst/>
              <a:gdLst>
                <a:gd name="T0" fmla="*/ 0 w 1201"/>
                <a:gd name="T1" fmla="*/ 0 h 125"/>
                <a:gd name="T2" fmla="*/ 2147483647 w 1201"/>
                <a:gd name="T3" fmla="*/ 2147483647 h 125"/>
                <a:gd name="T4" fmla="*/ 2147483647 w 1201"/>
                <a:gd name="T5" fmla="*/ 2147483647 h 125"/>
                <a:gd name="T6" fmla="*/ 2147483647 w 1201"/>
                <a:gd name="T7" fmla="*/ 2147483647 h 125"/>
                <a:gd name="T8" fmla="*/ 2147483647 w 1201"/>
                <a:gd name="T9" fmla="*/ 2147483647 h 125"/>
                <a:gd name="T10" fmla="*/ 0 60000 65536"/>
                <a:gd name="T11" fmla="*/ 0 60000 65536"/>
                <a:gd name="T12" fmla="*/ 0 60000 65536"/>
                <a:gd name="T13" fmla="*/ 0 60000 65536"/>
                <a:gd name="T14" fmla="*/ 0 60000 65536"/>
                <a:gd name="T15" fmla="*/ 0 w 1201"/>
                <a:gd name="T16" fmla="*/ 0 h 125"/>
                <a:gd name="T17" fmla="*/ 1201 w 1201"/>
                <a:gd name="T18" fmla="*/ 125 h 125"/>
              </a:gdLst>
              <a:ahLst/>
              <a:cxnLst>
                <a:cxn ang="T10">
                  <a:pos x="T0" y="T1"/>
                </a:cxn>
                <a:cxn ang="T11">
                  <a:pos x="T2" y="T3"/>
                </a:cxn>
                <a:cxn ang="T12">
                  <a:pos x="T4" y="T5"/>
                </a:cxn>
                <a:cxn ang="T13">
                  <a:pos x="T6" y="T7"/>
                </a:cxn>
                <a:cxn ang="T14">
                  <a:pos x="T8" y="T9"/>
                </a:cxn>
              </a:cxnLst>
              <a:rect l="T15" t="T16" r="T17" b="T18"/>
              <a:pathLst>
                <a:path w="1201" h="125">
                  <a:moveTo>
                    <a:pt x="0" y="0"/>
                  </a:moveTo>
                  <a:cubicBezTo>
                    <a:pt x="47" y="7"/>
                    <a:pt x="188" y="14"/>
                    <a:pt x="283" y="35"/>
                  </a:cubicBezTo>
                  <a:cubicBezTo>
                    <a:pt x="378" y="55"/>
                    <a:pt x="474" y="121"/>
                    <a:pt x="568" y="123"/>
                  </a:cubicBezTo>
                  <a:cubicBezTo>
                    <a:pt x="662" y="125"/>
                    <a:pt x="745" y="68"/>
                    <a:pt x="850" y="49"/>
                  </a:cubicBezTo>
                  <a:cubicBezTo>
                    <a:pt x="955" y="30"/>
                    <a:pt x="1128" y="17"/>
                    <a:pt x="1201" y="8"/>
                  </a:cubicBezTo>
                </a:path>
              </a:pathLst>
            </a:custGeom>
            <a:noFill/>
            <a:ln w="127000">
              <a:solidFill>
                <a:srgbClr val="800000"/>
              </a:solidFill>
              <a:round/>
              <a:headEnd/>
              <a:tailEnd/>
            </a:ln>
          </p:spPr>
          <p:txBody>
            <a:bodyPr wrap="none" anchor="ctr"/>
            <a:lstStyle/>
            <a:p>
              <a:endParaRPr lang="zh-CN" altLang="en-US"/>
            </a:p>
          </p:txBody>
        </p:sp>
        <p:sp>
          <p:nvSpPr>
            <p:cNvPr id="28" name="Oval 11"/>
            <p:cNvSpPr>
              <a:spLocks noChangeArrowheads="1"/>
            </p:cNvSpPr>
            <p:nvPr/>
          </p:nvSpPr>
          <p:spPr bwMode="auto">
            <a:xfrm rot="-212741">
              <a:off x="2573307" y="3119438"/>
              <a:ext cx="107950" cy="127000"/>
            </a:xfrm>
            <a:prstGeom prst="ellipse">
              <a:avLst/>
            </a:prstGeom>
            <a:solidFill>
              <a:schemeClr val="bg1"/>
            </a:solidFill>
            <a:ln w="28575">
              <a:solidFill>
                <a:srgbClr val="800000"/>
              </a:solidFill>
              <a:round/>
              <a:headEnd/>
              <a:tailEnd/>
            </a:ln>
          </p:spPr>
          <p:txBody>
            <a:bodyPr wrap="none" anchor="ctr"/>
            <a:lstStyle/>
            <a:p>
              <a:endParaRPr lang="zh-CN" altLang="en-US"/>
            </a:p>
          </p:txBody>
        </p:sp>
        <p:sp>
          <p:nvSpPr>
            <p:cNvPr id="29" name="Freeform 12"/>
            <p:cNvSpPr>
              <a:spLocks/>
            </p:cNvSpPr>
            <p:nvPr/>
          </p:nvSpPr>
          <p:spPr bwMode="auto">
            <a:xfrm rot="4075735">
              <a:off x="2413763" y="2329657"/>
              <a:ext cx="541337" cy="1219200"/>
            </a:xfrm>
            <a:custGeom>
              <a:avLst/>
              <a:gdLst>
                <a:gd name="T0" fmla="*/ 0 w 568"/>
                <a:gd name="T1" fmla="*/ 2147483647 h 1553"/>
                <a:gd name="T2" fmla="*/ 2147483647 w 568"/>
                <a:gd name="T3" fmla="*/ 2147483647 h 1553"/>
                <a:gd name="T4" fmla="*/ 2147483647 w 568"/>
                <a:gd name="T5" fmla="*/ 2147483647 h 1553"/>
                <a:gd name="T6" fmla="*/ 2147483647 w 568"/>
                <a:gd name="T7" fmla="*/ 2147483647 h 1553"/>
                <a:gd name="T8" fmla="*/ 2147483647 w 568"/>
                <a:gd name="T9" fmla="*/ 0 h 1553"/>
                <a:gd name="T10" fmla="*/ 0 60000 65536"/>
                <a:gd name="T11" fmla="*/ 0 60000 65536"/>
                <a:gd name="T12" fmla="*/ 0 60000 65536"/>
                <a:gd name="T13" fmla="*/ 0 60000 65536"/>
                <a:gd name="T14" fmla="*/ 0 60000 65536"/>
                <a:gd name="T15" fmla="*/ 0 w 568"/>
                <a:gd name="T16" fmla="*/ 0 h 1553"/>
                <a:gd name="T17" fmla="*/ 568 w 568"/>
                <a:gd name="T18" fmla="*/ 1553 h 1553"/>
              </a:gdLst>
              <a:ahLst/>
              <a:cxnLst>
                <a:cxn ang="T10">
                  <a:pos x="T0" y="T1"/>
                </a:cxn>
                <a:cxn ang="T11">
                  <a:pos x="T2" y="T3"/>
                </a:cxn>
                <a:cxn ang="T12">
                  <a:pos x="T4" y="T5"/>
                </a:cxn>
                <a:cxn ang="T13">
                  <a:pos x="T6" y="T7"/>
                </a:cxn>
                <a:cxn ang="T14">
                  <a:pos x="T8" y="T9"/>
                </a:cxn>
              </a:cxnLst>
              <a:rect l="T15" t="T16" r="T17" b="T18"/>
              <a:pathLst>
                <a:path w="568" h="1553">
                  <a:moveTo>
                    <a:pt x="0" y="1553"/>
                  </a:moveTo>
                  <a:cubicBezTo>
                    <a:pt x="22" y="1493"/>
                    <a:pt x="98" y="1315"/>
                    <a:pt x="134" y="1191"/>
                  </a:cubicBezTo>
                  <a:cubicBezTo>
                    <a:pt x="170" y="1067"/>
                    <a:pt x="169" y="935"/>
                    <a:pt x="218" y="811"/>
                  </a:cubicBezTo>
                  <a:cubicBezTo>
                    <a:pt x="267" y="687"/>
                    <a:pt x="369" y="582"/>
                    <a:pt x="427" y="446"/>
                  </a:cubicBezTo>
                  <a:cubicBezTo>
                    <a:pt x="485" y="311"/>
                    <a:pt x="538" y="93"/>
                    <a:pt x="568" y="0"/>
                  </a:cubicBezTo>
                </a:path>
              </a:pathLst>
            </a:custGeom>
            <a:solidFill>
              <a:srgbClr val="9BC2C9"/>
            </a:solidFill>
            <a:ln w="127000">
              <a:solidFill>
                <a:schemeClr val="bg1"/>
              </a:solidFill>
              <a:round/>
              <a:headEnd/>
              <a:tailEnd/>
            </a:ln>
          </p:spPr>
          <p:txBody>
            <a:bodyPr wrap="none" anchor="ctr"/>
            <a:lstStyle/>
            <a:p>
              <a:endParaRPr lang="zh-CN" altLang="en-US"/>
            </a:p>
          </p:txBody>
        </p:sp>
        <p:sp>
          <p:nvSpPr>
            <p:cNvPr id="30" name="Freeform 13"/>
            <p:cNvSpPr>
              <a:spLocks/>
            </p:cNvSpPr>
            <p:nvPr/>
          </p:nvSpPr>
          <p:spPr bwMode="auto">
            <a:xfrm>
              <a:off x="2030382" y="2759075"/>
              <a:ext cx="1323975" cy="138113"/>
            </a:xfrm>
            <a:custGeom>
              <a:avLst/>
              <a:gdLst>
                <a:gd name="T0" fmla="*/ 0 w 834"/>
                <a:gd name="T1" fmla="*/ 2147483647 h 87"/>
                <a:gd name="T2" fmla="*/ 2147483647 w 834"/>
                <a:gd name="T3" fmla="*/ 2147483647 h 87"/>
                <a:gd name="T4" fmla="*/ 2147483647 w 834"/>
                <a:gd name="T5" fmla="*/ 2147483647 h 87"/>
                <a:gd name="T6" fmla="*/ 2147483647 w 834"/>
                <a:gd name="T7" fmla="*/ 2147483647 h 87"/>
                <a:gd name="T8" fmla="*/ 2147483647 w 834"/>
                <a:gd name="T9" fmla="*/ 0 h 87"/>
                <a:gd name="T10" fmla="*/ 0 60000 65536"/>
                <a:gd name="T11" fmla="*/ 0 60000 65536"/>
                <a:gd name="T12" fmla="*/ 0 60000 65536"/>
                <a:gd name="T13" fmla="*/ 0 60000 65536"/>
                <a:gd name="T14" fmla="*/ 0 60000 65536"/>
                <a:gd name="T15" fmla="*/ 0 w 834"/>
                <a:gd name="T16" fmla="*/ 0 h 87"/>
                <a:gd name="T17" fmla="*/ 834 w 834"/>
                <a:gd name="T18" fmla="*/ 87 h 87"/>
              </a:gdLst>
              <a:ahLst/>
              <a:cxnLst>
                <a:cxn ang="T10">
                  <a:pos x="T0" y="T1"/>
                </a:cxn>
                <a:cxn ang="T11">
                  <a:pos x="T2" y="T3"/>
                </a:cxn>
                <a:cxn ang="T12">
                  <a:pos x="T4" y="T5"/>
                </a:cxn>
                <a:cxn ang="T13">
                  <a:pos x="T6" y="T7"/>
                </a:cxn>
                <a:cxn ang="T14">
                  <a:pos x="T8" y="T9"/>
                </a:cxn>
              </a:cxnLst>
              <a:rect l="T15" t="T16" r="T17" b="T18"/>
              <a:pathLst>
                <a:path w="834" h="87">
                  <a:moveTo>
                    <a:pt x="0" y="10"/>
                  </a:moveTo>
                  <a:cubicBezTo>
                    <a:pt x="31" y="10"/>
                    <a:pt x="129" y="14"/>
                    <a:pt x="189" y="27"/>
                  </a:cubicBezTo>
                  <a:cubicBezTo>
                    <a:pt x="249" y="40"/>
                    <a:pt x="286" y="87"/>
                    <a:pt x="359" y="87"/>
                  </a:cubicBezTo>
                  <a:cubicBezTo>
                    <a:pt x="432" y="87"/>
                    <a:pt x="547" y="39"/>
                    <a:pt x="626" y="25"/>
                  </a:cubicBezTo>
                  <a:cubicBezTo>
                    <a:pt x="705" y="11"/>
                    <a:pt x="791" y="5"/>
                    <a:pt x="834" y="0"/>
                  </a:cubicBezTo>
                </a:path>
              </a:pathLst>
            </a:custGeom>
            <a:solidFill>
              <a:srgbClr val="9BC2C9"/>
            </a:solidFill>
            <a:ln w="127000">
              <a:solidFill>
                <a:schemeClr val="bg1"/>
              </a:solidFill>
              <a:round/>
              <a:headEnd/>
              <a:tailEnd/>
            </a:ln>
          </p:spPr>
          <p:txBody>
            <a:bodyPr wrap="none" anchor="ctr"/>
            <a:lstStyle/>
            <a:p>
              <a:endParaRPr lang="zh-CN" altLang="en-US"/>
            </a:p>
          </p:txBody>
        </p:sp>
        <p:sp>
          <p:nvSpPr>
            <p:cNvPr id="31" name="Oval 14"/>
            <p:cNvSpPr>
              <a:spLocks noChangeArrowheads="1"/>
            </p:cNvSpPr>
            <p:nvPr/>
          </p:nvSpPr>
          <p:spPr bwMode="auto">
            <a:xfrm rot="-145515">
              <a:off x="2576482" y="2819400"/>
              <a:ext cx="93663" cy="150813"/>
            </a:xfrm>
            <a:prstGeom prst="ellipse">
              <a:avLst/>
            </a:prstGeom>
            <a:solidFill>
              <a:srgbClr val="9BC2C9"/>
            </a:solidFill>
            <a:ln w="28575">
              <a:solidFill>
                <a:schemeClr val="bg1"/>
              </a:solidFill>
              <a:round/>
              <a:headEnd/>
              <a:tailEnd/>
            </a:ln>
          </p:spPr>
          <p:txBody>
            <a:bodyPr wrap="none" anchor="ctr"/>
            <a:lstStyle/>
            <a:p>
              <a:endParaRPr lang="zh-CN" altLang="en-US"/>
            </a:p>
          </p:txBody>
        </p:sp>
      </p:grpSp>
      <p:sp>
        <p:nvSpPr>
          <p:cNvPr id="32" name="TextBox 31"/>
          <p:cNvSpPr txBox="1"/>
          <p:nvPr/>
        </p:nvSpPr>
        <p:spPr>
          <a:xfrm>
            <a:off x="1357291" y="4929198"/>
            <a:ext cx="7358114" cy="1200329"/>
          </a:xfrm>
          <a:prstGeom prst="rect">
            <a:avLst/>
          </a:prstGeom>
          <a:noFill/>
        </p:spPr>
        <p:txBody>
          <a:bodyPr wrap="square" rtlCol="0">
            <a:spAutoFit/>
          </a:bodyPr>
          <a:lstStyle/>
          <a:p>
            <a:r>
              <a:rPr lang="zh-CN" altLang="en-US" sz="3600" dirty="0" smtClean="0">
                <a:solidFill>
                  <a:srgbClr val="FF0000"/>
                </a:solidFill>
                <a:latin typeface="方正大黑简体" pitchFamily="65" charset="-122"/>
                <a:ea typeface="方正大黑简体" pitchFamily="65" charset="-122"/>
              </a:rPr>
              <a:t>一百个卵原细胞能产生多少种卵细胞？（不发生交叉互换）</a:t>
            </a:r>
            <a:endParaRPr lang="zh-CN" altLang="en-US" sz="3600" dirty="0">
              <a:solidFill>
                <a:srgbClr val="FF0000"/>
              </a:solidFill>
              <a:latin typeface="方正大黑简体" pitchFamily="65" charset="-122"/>
              <a:ea typeface="方正大黑简体" pitchFamily="65"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linds(horizontal)">
                                      <p:cBhvr>
                                        <p:cTn id="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rgbClr val="FF0000"/>
                </a:solidFill>
                <a:latin typeface="华文隶书" pitchFamily="2" charset="-122"/>
                <a:ea typeface="华文隶书" pitchFamily="2" charset="-122"/>
                <a:hlinkClick r:id="rId2" action="ppaction://hlinkfile"/>
              </a:rPr>
              <a:t>模型动画</a:t>
            </a:r>
            <a:endParaRPr lang="zh-CN" altLang="en-US" dirty="0">
              <a:solidFill>
                <a:srgbClr val="FF0000"/>
              </a:solidFill>
              <a:latin typeface="华文隶书" pitchFamily="2" charset="-122"/>
              <a:ea typeface="华文隶书" pitchFamily="2" charset="-122"/>
            </a:endParaRPr>
          </a:p>
        </p:txBody>
      </p:sp>
      <p:sp>
        <p:nvSpPr>
          <p:cNvPr id="4" name="内容占位符 3"/>
          <p:cNvSpPr>
            <a:spLocks noGrp="1"/>
          </p:cNvSpPr>
          <p:nvPr>
            <p:ph idx="1"/>
          </p:nvPr>
        </p:nvSpPr>
        <p:spPr>
          <a:xfrm>
            <a:off x="457200" y="1600201"/>
            <a:ext cx="8229600" cy="1471610"/>
          </a:xfrm>
        </p:spPr>
        <p:txBody>
          <a:bodyPr/>
          <a:lstStyle/>
          <a:p>
            <a:pPr>
              <a:buNone/>
            </a:pPr>
            <a:r>
              <a:rPr lang="zh-CN" altLang="en-US" dirty="0" smtClean="0">
                <a:latin typeface="方正粗圆简体" pitchFamily="65" charset="-122"/>
                <a:ea typeface="方正粗圆简体" pitchFamily="65" charset="-122"/>
              </a:rPr>
              <a:t>如果某物种体细胞有</a:t>
            </a:r>
            <a:r>
              <a:rPr lang="en-US" altLang="zh-CN" dirty="0" smtClean="0">
                <a:latin typeface="方正粗圆简体" pitchFamily="65" charset="-122"/>
                <a:ea typeface="方正粗圆简体" pitchFamily="65" charset="-122"/>
              </a:rPr>
              <a:t>3</a:t>
            </a:r>
            <a:r>
              <a:rPr lang="zh-CN" altLang="en-US" dirty="0" smtClean="0">
                <a:latin typeface="方正粗圆简体" pitchFamily="65" charset="-122"/>
                <a:ea typeface="方正粗圆简体" pitchFamily="65" charset="-122"/>
              </a:rPr>
              <a:t>对染色体，那么它可以形成多少种精子？（不发生交叉互换）</a:t>
            </a:r>
            <a:endParaRPr lang="zh-CN" altLang="en-US" dirty="0">
              <a:latin typeface="方正粗圆简体" pitchFamily="65" charset="-122"/>
              <a:ea typeface="方正粗圆简体" pitchFamily="65" charset="-122"/>
            </a:endParaRPr>
          </a:p>
        </p:txBody>
      </p:sp>
      <p:sp>
        <p:nvSpPr>
          <p:cNvPr id="5" name="TextBox 4"/>
          <p:cNvSpPr txBox="1"/>
          <p:nvPr/>
        </p:nvSpPr>
        <p:spPr>
          <a:xfrm>
            <a:off x="1214414" y="3286124"/>
            <a:ext cx="6715172" cy="1077218"/>
          </a:xfrm>
          <a:prstGeom prst="rect">
            <a:avLst/>
          </a:prstGeom>
          <a:noFill/>
        </p:spPr>
        <p:txBody>
          <a:bodyPr wrap="square" rtlCol="0">
            <a:spAutoFit/>
          </a:bodyPr>
          <a:lstStyle/>
          <a:p>
            <a:r>
              <a:rPr lang="zh-CN" altLang="en-US" sz="3200" dirty="0" smtClean="0">
                <a:latin typeface="方正粗圆简体" pitchFamily="65" charset="-122"/>
                <a:ea typeface="方正粗圆简体" pitchFamily="65" charset="-122"/>
              </a:rPr>
              <a:t>人有</a:t>
            </a:r>
            <a:r>
              <a:rPr lang="en-US" altLang="zh-CN" sz="3200" dirty="0" smtClean="0">
                <a:latin typeface="方正粗圆简体" pitchFamily="65" charset="-122"/>
                <a:ea typeface="方正粗圆简体" pitchFamily="65" charset="-122"/>
              </a:rPr>
              <a:t>23</a:t>
            </a:r>
            <a:r>
              <a:rPr lang="zh-CN" altLang="en-US" sz="3200" dirty="0" smtClean="0">
                <a:latin typeface="方正粗圆简体" pitchFamily="65" charset="-122"/>
                <a:ea typeface="方正粗圆简体" pitchFamily="65" charset="-122"/>
              </a:rPr>
              <a:t>对染色体，理论上讲至少可以产生多少种精子？</a:t>
            </a:r>
            <a:endParaRPr lang="zh-CN" altLang="en-US" sz="3200" dirty="0">
              <a:latin typeface="方正粗圆简体" pitchFamily="65" charset="-122"/>
              <a:ea typeface="方正粗圆简体" pitchFamily="65"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内容占位符 2"/>
          <p:cNvSpPr>
            <a:spLocks noGrp="1"/>
          </p:cNvSpPr>
          <p:nvPr>
            <p:ph idx="1"/>
          </p:nvPr>
        </p:nvSpPr>
        <p:spPr>
          <a:xfrm>
            <a:off x="457200" y="1600201"/>
            <a:ext cx="8229600" cy="1400171"/>
          </a:xfrm>
        </p:spPr>
        <p:txBody>
          <a:bodyPr/>
          <a:lstStyle/>
          <a:p>
            <a:pPr>
              <a:buNone/>
            </a:pPr>
            <a:r>
              <a:rPr lang="zh-CN" altLang="en-US" sz="4000" dirty="0" smtClean="0">
                <a:latin typeface="方正粗圆简体" pitchFamily="65" charset="-122"/>
                <a:ea typeface="方正粗圆简体" pitchFamily="65" charset="-122"/>
              </a:rPr>
              <a:t>既使不发生交叉互换，生物体可以产生</a:t>
            </a:r>
            <a:r>
              <a:rPr lang="en-US" altLang="zh-CN" sz="4000" dirty="0" smtClean="0">
                <a:latin typeface="方正粗圆简体" pitchFamily="65" charset="-122"/>
                <a:ea typeface="方正粗圆简体" pitchFamily="65" charset="-122"/>
              </a:rPr>
              <a:t>2</a:t>
            </a:r>
            <a:r>
              <a:rPr lang="en-US" altLang="zh-CN" sz="4000" baseline="30000" dirty="0" smtClean="0">
                <a:latin typeface="方正粗圆简体" pitchFamily="65" charset="-122"/>
                <a:ea typeface="方正粗圆简体" pitchFamily="65" charset="-122"/>
              </a:rPr>
              <a:t>N</a:t>
            </a:r>
            <a:r>
              <a:rPr lang="zh-CN" altLang="en-US" sz="4000" baseline="30000" dirty="0" smtClean="0">
                <a:latin typeface="方正粗圆简体" pitchFamily="65" charset="-122"/>
                <a:ea typeface="方正粗圆简体" pitchFamily="65" charset="-122"/>
              </a:rPr>
              <a:t> </a:t>
            </a:r>
            <a:r>
              <a:rPr lang="zh-CN" altLang="en-US" sz="4000" dirty="0" smtClean="0">
                <a:latin typeface="方正粗圆简体" pitchFamily="65" charset="-122"/>
                <a:ea typeface="方正粗圆简体" pitchFamily="65" charset="-122"/>
              </a:rPr>
              <a:t>种配子。</a:t>
            </a:r>
            <a:endParaRPr lang="zh-CN" altLang="en-US" sz="4000" dirty="0">
              <a:latin typeface="方正粗圆简体" pitchFamily="65" charset="-122"/>
              <a:ea typeface="方正粗圆简体" pitchFamily="65" charset="-122"/>
            </a:endParaRP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减数分裂和受精作用的意义</a:t>
            </a:r>
            <a:endParaRPr lang="zh-CN" altLang="en-US" dirty="0"/>
          </a:p>
        </p:txBody>
      </p:sp>
      <p:sp>
        <p:nvSpPr>
          <p:cNvPr id="4" name="Text Box 25"/>
          <p:cNvSpPr txBox="1">
            <a:spLocks noGrp="1" noChangeArrowheads="1"/>
          </p:cNvSpPr>
          <p:nvPr>
            <p:ph idx="1"/>
          </p:nvPr>
        </p:nvSpPr>
        <p:spPr bwMode="auto">
          <a:xfrm>
            <a:off x="457200" y="1600200"/>
            <a:ext cx="8258204" cy="1077218"/>
          </a:xfrm>
          <a:prstGeom prst="rect">
            <a:avLst/>
          </a:prstGeom>
          <a:noFill/>
          <a:ln w="9525">
            <a:noFill/>
            <a:miter lim="800000"/>
            <a:headEnd/>
            <a:tailEnd/>
          </a:ln>
        </p:spPr>
        <p:txBody>
          <a:bodyPr wrap="square">
            <a:spAutoFit/>
          </a:bodyPr>
          <a:lstStyle/>
          <a:p>
            <a:pPr>
              <a:buNone/>
            </a:pPr>
            <a:r>
              <a:rPr lang="zh-CN" altLang="en-US" sz="3200" dirty="0" smtClean="0">
                <a:solidFill>
                  <a:srgbClr val="FF0000"/>
                </a:solidFill>
                <a:latin typeface="方正大黑简体" pitchFamily="65" charset="-122"/>
                <a:ea typeface="方正大黑简体" pitchFamily="65" charset="-122"/>
              </a:rPr>
              <a:t>第一</a:t>
            </a:r>
            <a:r>
              <a:rPr lang="zh-CN" altLang="en-US" sz="3200" dirty="0" smtClean="0">
                <a:solidFill>
                  <a:srgbClr val="FF0000"/>
                </a:solidFill>
                <a:latin typeface="方正大黑简体" pitchFamily="65" charset="-122"/>
                <a:ea typeface="方正大黑简体" pitchFamily="65" charset="-122"/>
              </a:rPr>
              <a:t>，减数分裂和受精作用保证</a:t>
            </a:r>
            <a:r>
              <a:rPr lang="zh-CN" altLang="en-US" sz="3200" dirty="0">
                <a:solidFill>
                  <a:srgbClr val="FF0000"/>
                </a:solidFill>
                <a:latin typeface="方正大黑简体" pitchFamily="65" charset="-122"/>
                <a:ea typeface="方正大黑简体" pitchFamily="65" charset="-122"/>
              </a:rPr>
              <a:t>了生物前</a:t>
            </a:r>
            <a:r>
              <a:rPr lang="zh-CN" altLang="en-US" sz="3200" dirty="0" smtClean="0">
                <a:solidFill>
                  <a:srgbClr val="FF0000"/>
                </a:solidFill>
                <a:latin typeface="方正大黑简体" pitchFamily="65" charset="-122"/>
                <a:ea typeface="方正大黑简体" pitchFamily="65" charset="-122"/>
              </a:rPr>
              <a:t>后代染色体的恒定。</a:t>
            </a:r>
            <a:endParaRPr lang="zh-CN" altLang="en-US" sz="3200" dirty="0">
              <a:solidFill>
                <a:srgbClr val="FF0000"/>
              </a:solidFill>
              <a:latin typeface="方正大黑简体" pitchFamily="65" charset="-122"/>
              <a:ea typeface="方正大黑简体" pitchFamily="65" charset="-122"/>
            </a:endParaRPr>
          </a:p>
        </p:txBody>
      </p:sp>
      <p:sp>
        <p:nvSpPr>
          <p:cNvPr id="6" name="TextBox 5"/>
          <p:cNvSpPr txBox="1"/>
          <p:nvPr/>
        </p:nvSpPr>
        <p:spPr>
          <a:xfrm>
            <a:off x="928662" y="3929066"/>
            <a:ext cx="7500990" cy="1200329"/>
          </a:xfrm>
          <a:prstGeom prst="rect">
            <a:avLst/>
          </a:prstGeom>
          <a:noFill/>
        </p:spPr>
        <p:txBody>
          <a:bodyPr wrap="square" rtlCol="0">
            <a:spAutoFit/>
          </a:bodyPr>
          <a:lstStyle/>
          <a:p>
            <a:r>
              <a:rPr lang="zh-CN" altLang="en-US" sz="3600" dirty="0" smtClean="0">
                <a:solidFill>
                  <a:srgbClr val="FF0000"/>
                </a:solidFill>
                <a:latin typeface="方正大黑简体" pitchFamily="65" charset="-122"/>
                <a:ea typeface="方正大黑简体" pitchFamily="65" charset="-122"/>
              </a:rPr>
              <a:t>第二，增加后代的变异和生物的多样性，大大加快了生物进化的速度。</a:t>
            </a:r>
            <a:endParaRPr lang="zh-CN" altLang="en-US" sz="3600" dirty="0">
              <a:solidFill>
                <a:srgbClr val="FF0000"/>
              </a:solidFill>
              <a:latin typeface="方正大黑简体" pitchFamily="65" charset="-122"/>
              <a:ea typeface="方正大黑简体" pitchFamily="65"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4400" dirty="0" smtClean="0">
                <a:solidFill>
                  <a:srgbClr val="FF0000"/>
                </a:solidFill>
                <a:latin typeface="方正大黑简体" pitchFamily="65" charset="-122"/>
                <a:ea typeface="方正大黑简体" pitchFamily="65" charset="-122"/>
              </a:rPr>
              <a:t>完成</a:t>
            </a:r>
            <a:r>
              <a:rPr lang="en-US" altLang="zh-CN" sz="4400" dirty="0" smtClean="0">
                <a:solidFill>
                  <a:srgbClr val="FF0000"/>
                </a:solidFill>
                <a:latin typeface="方正大黑简体" pitchFamily="65" charset="-122"/>
                <a:ea typeface="方正大黑简体" pitchFamily="65" charset="-122"/>
              </a:rPr>
              <a:t>22</a:t>
            </a:r>
            <a:r>
              <a:rPr lang="zh-CN" altLang="en-US" sz="4400" smtClean="0">
                <a:solidFill>
                  <a:srgbClr val="FF0000"/>
                </a:solidFill>
                <a:latin typeface="方正大黑简体" pitchFamily="65" charset="-122"/>
                <a:ea typeface="方正大黑简体" pitchFamily="65" charset="-122"/>
              </a:rPr>
              <a:t>页和</a:t>
            </a:r>
            <a:r>
              <a:rPr lang="en-US" altLang="zh-CN" sz="4400" dirty="0" smtClean="0">
                <a:solidFill>
                  <a:srgbClr val="FF0000"/>
                </a:solidFill>
                <a:latin typeface="方正大黑简体" pitchFamily="65" charset="-122"/>
                <a:ea typeface="方正大黑简体" pitchFamily="65" charset="-122"/>
              </a:rPr>
              <a:t>26</a:t>
            </a:r>
            <a:r>
              <a:rPr lang="zh-CN" altLang="en-US" sz="4400" dirty="0" smtClean="0">
                <a:solidFill>
                  <a:srgbClr val="FF0000"/>
                </a:solidFill>
                <a:latin typeface="方正大黑简体" pitchFamily="65" charset="-122"/>
                <a:ea typeface="方正大黑简体" pitchFamily="65" charset="-122"/>
              </a:rPr>
              <a:t>页的课后练习</a:t>
            </a:r>
            <a:endParaRPr lang="zh-CN" altLang="en-US" sz="4400" dirty="0">
              <a:solidFill>
                <a:srgbClr val="FF0000"/>
              </a:solidFill>
              <a:latin typeface="方正大黑简体" pitchFamily="65" charset="-122"/>
              <a:ea typeface="方正大黑简体" pitchFamily="65" charset="-122"/>
            </a:endParaRP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426" name="Text Box 2"/>
          <p:cNvSpPr txBox="1">
            <a:spLocks noChangeArrowheads="1"/>
          </p:cNvSpPr>
          <p:nvPr/>
        </p:nvSpPr>
        <p:spPr bwMode="auto">
          <a:xfrm>
            <a:off x="250825" y="908050"/>
            <a:ext cx="8640763" cy="5203825"/>
          </a:xfrm>
          <a:prstGeom prst="rect">
            <a:avLst/>
          </a:prstGeom>
          <a:noFill/>
          <a:ln w="9525">
            <a:noFill/>
            <a:miter lim="800000"/>
            <a:headEnd/>
            <a:tailEnd/>
          </a:ln>
          <a:effectLst/>
        </p:spPr>
        <p:txBody>
          <a:bodyPr>
            <a:spAutoFit/>
          </a:bodyPr>
          <a:lstStyle/>
          <a:p>
            <a:pPr>
              <a:spcBef>
                <a:spcPct val="50000"/>
              </a:spcBef>
            </a:pPr>
            <a:r>
              <a:rPr lang="en-US" altLang="zh-CN" sz="2400" b="1">
                <a:latin typeface="Arial" charset="0"/>
              </a:rPr>
              <a:t>1</a:t>
            </a:r>
            <a:r>
              <a:rPr lang="zh-CN" altLang="en-US" sz="2400" b="1">
                <a:latin typeface="Arial" charset="0"/>
              </a:rPr>
              <a:t>、 </a:t>
            </a:r>
            <a:r>
              <a:rPr lang="en-US" altLang="zh-CN" sz="2400" b="1">
                <a:latin typeface="Arial" charset="0"/>
              </a:rPr>
              <a:t>100</a:t>
            </a:r>
            <a:r>
              <a:rPr lang="zh-CN" altLang="en-US" sz="2400" b="1">
                <a:latin typeface="Arial" charset="0"/>
              </a:rPr>
              <a:t>个卵原细胞与</a:t>
            </a:r>
            <a:r>
              <a:rPr lang="en-US" altLang="zh-CN" sz="2400" b="1">
                <a:latin typeface="Arial" charset="0"/>
              </a:rPr>
              <a:t>100</a:t>
            </a:r>
            <a:r>
              <a:rPr lang="zh-CN" altLang="en-US" sz="2400" b="1">
                <a:latin typeface="Arial" charset="0"/>
              </a:rPr>
              <a:t>个精原细胞形成的生殖细胞受精，能形成受精卵（　）个：</a:t>
            </a:r>
            <a:br>
              <a:rPr lang="zh-CN" altLang="en-US" sz="2400" b="1">
                <a:latin typeface="Arial" charset="0"/>
              </a:rPr>
            </a:br>
            <a:r>
              <a:rPr lang="zh-CN" altLang="en-US" sz="2400" b="1">
                <a:latin typeface="Arial" charset="0"/>
              </a:rPr>
              <a:t>　　Ａ</a:t>
            </a:r>
            <a:r>
              <a:rPr lang="en-US" altLang="zh-CN" sz="2400" b="1">
                <a:latin typeface="Arial" charset="0"/>
              </a:rPr>
              <a:t>100</a:t>
            </a:r>
            <a:r>
              <a:rPr lang="zh-CN" altLang="en-US" sz="2400" b="1">
                <a:latin typeface="Arial" charset="0"/>
              </a:rPr>
              <a:t>个　　</a:t>
            </a:r>
            <a:r>
              <a:rPr lang="en-US" altLang="zh-CN" sz="2400" b="1">
                <a:latin typeface="Arial" charset="0"/>
              </a:rPr>
              <a:t>B200</a:t>
            </a:r>
            <a:r>
              <a:rPr lang="zh-CN" altLang="en-US" sz="2400" b="1">
                <a:latin typeface="Arial" charset="0"/>
              </a:rPr>
              <a:t>个　　</a:t>
            </a:r>
            <a:r>
              <a:rPr lang="en-US" altLang="zh-CN" sz="2400" b="1">
                <a:latin typeface="Arial" charset="0"/>
              </a:rPr>
              <a:t>C300</a:t>
            </a:r>
            <a:r>
              <a:rPr lang="zh-CN" altLang="en-US" sz="2400" b="1">
                <a:latin typeface="Arial" charset="0"/>
              </a:rPr>
              <a:t>个　　</a:t>
            </a:r>
            <a:r>
              <a:rPr lang="en-US" altLang="zh-CN" sz="2400" b="1">
                <a:latin typeface="Arial" charset="0"/>
              </a:rPr>
              <a:t>D400</a:t>
            </a:r>
            <a:r>
              <a:rPr lang="zh-CN" altLang="en-US" sz="2400" b="1">
                <a:latin typeface="Arial" charset="0"/>
              </a:rPr>
              <a:t>个</a:t>
            </a:r>
          </a:p>
          <a:p>
            <a:pPr>
              <a:spcBef>
                <a:spcPct val="50000"/>
              </a:spcBef>
            </a:pPr>
            <a:r>
              <a:rPr lang="en-US" altLang="zh-CN" sz="2400" b="1">
                <a:latin typeface="Arial" charset="0"/>
              </a:rPr>
              <a:t>2</a:t>
            </a:r>
            <a:r>
              <a:rPr lang="zh-CN" altLang="en-US" sz="2400" b="1">
                <a:latin typeface="Arial" charset="0"/>
              </a:rPr>
              <a:t>、一种动物的体细胞在有丝分裂后期有</a:t>
            </a:r>
            <a:r>
              <a:rPr lang="en-US" altLang="zh-CN" sz="2400" b="1">
                <a:latin typeface="Arial" charset="0"/>
              </a:rPr>
              <a:t>32</a:t>
            </a:r>
            <a:r>
              <a:rPr lang="zh-CN" altLang="en-US" sz="2400" b="1">
                <a:latin typeface="Arial" charset="0"/>
              </a:rPr>
              <a:t>条染色体，它的体细胞、精原细胞、初级精母细胞、次级精母细胞、及精子中</a:t>
            </a:r>
            <a:r>
              <a:rPr lang="en-US" altLang="zh-CN" sz="2400" b="1">
                <a:latin typeface="Arial" charset="0"/>
              </a:rPr>
              <a:t>DNA</a:t>
            </a:r>
            <a:r>
              <a:rPr lang="zh-CN" altLang="en-US" sz="2400" b="1">
                <a:latin typeface="Arial" charset="0"/>
              </a:rPr>
              <a:t>分子数为（　）：</a:t>
            </a:r>
            <a:br>
              <a:rPr lang="zh-CN" altLang="en-US" sz="2400" b="1">
                <a:latin typeface="Arial" charset="0"/>
              </a:rPr>
            </a:br>
            <a:r>
              <a:rPr lang="zh-CN" altLang="en-US" sz="2400" b="1">
                <a:latin typeface="Arial" charset="0"/>
              </a:rPr>
              <a:t>　　</a:t>
            </a:r>
            <a:r>
              <a:rPr lang="en-US" altLang="zh-CN" sz="2400" b="1">
                <a:latin typeface="Arial" charset="0"/>
              </a:rPr>
              <a:t>A32</a:t>
            </a:r>
            <a:r>
              <a:rPr lang="zh-CN" altLang="en-US" sz="2400" b="1">
                <a:latin typeface="Arial" charset="0"/>
              </a:rPr>
              <a:t>，</a:t>
            </a:r>
            <a:r>
              <a:rPr lang="en-US" altLang="zh-CN" sz="2400" b="1">
                <a:latin typeface="Arial" charset="0"/>
              </a:rPr>
              <a:t>32</a:t>
            </a:r>
            <a:r>
              <a:rPr lang="zh-CN" altLang="en-US" sz="2400" b="1">
                <a:latin typeface="Arial" charset="0"/>
              </a:rPr>
              <a:t>，</a:t>
            </a:r>
            <a:r>
              <a:rPr lang="en-US" altLang="zh-CN" sz="2400" b="1">
                <a:latin typeface="Arial" charset="0"/>
              </a:rPr>
              <a:t>64</a:t>
            </a:r>
            <a:r>
              <a:rPr lang="zh-CN" altLang="en-US" sz="2400" b="1">
                <a:latin typeface="Arial" charset="0"/>
              </a:rPr>
              <a:t>，</a:t>
            </a:r>
            <a:r>
              <a:rPr lang="en-US" altLang="zh-CN" sz="2400" b="1">
                <a:latin typeface="Arial" charset="0"/>
              </a:rPr>
              <a:t>32</a:t>
            </a:r>
            <a:r>
              <a:rPr lang="zh-CN" altLang="en-US" sz="2400" b="1">
                <a:latin typeface="Arial" charset="0"/>
              </a:rPr>
              <a:t>，</a:t>
            </a:r>
            <a:r>
              <a:rPr lang="en-US" altLang="zh-CN" sz="2400" b="1">
                <a:latin typeface="Arial" charset="0"/>
              </a:rPr>
              <a:t>16</a:t>
            </a:r>
            <a:r>
              <a:rPr lang="zh-CN" altLang="en-US" sz="2400" b="1">
                <a:latin typeface="Arial" charset="0"/>
              </a:rPr>
              <a:t>　　Ｂ</a:t>
            </a:r>
            <a:r>
              <a:rPr lang="en-US" altLang="zh-CN" sz="2400" b="1">
                <a:latin typeface="Arial" charset="0"/>
              </a:rPr>
              <a:t>16</a:t>
            </a:r>
            <a:r>
              <a:rPr lang="zh-CN" altLang="en-US" sz="2400" b="1">
                <a:latin typeface="Arial" charset="0"/>
              </a:rPr>
              <a:t>，</a:t>
            </a:r>
            <a:r>
              <a:rPr lang="en-US" altLang="zh-CN" sz="2400" b="1">
                <a:latin typeface="Arial" charset="0"/>
              </a:rPr>
              <a:t>16</a:t>
            </a:r>
            <a:r>
              <a:rPr lang="zh-CN" altLang="en-US" sz="2400" b="1">
                <a:latin typeface="Arial" charset="0"/>
              </a:rPr>
              <a:t>，</a:t>
            </a:r>
            <a:r>
              <a:rPr lang="en-US" altLang="zh-CN" sz="2400" b="1">
                <a:latin typeface="Arial" charset="0"/>
              </a:rPr>
              <a:t>32</a:t>
            </a:r>
            <a:r>
              <a:rPr lang="zh-CN" altLang="en-US" sz="2400" b="1">
                <a:latin typeface="Arial" charset="0"/>
              </a:rPr>
              <a:t>，</a:t>
            </a:r>
            <a:r>
              <a:rPr lang="en-US" altLang="zh-CN" sz="2400" b="1">
                <a:latin typeface="Arial" charset="0"/>
              </a:rPr>
              <a:t>16</a:t>
            </a:r>
            <a:r>
              <a:rPr lang="zh-CN" altLang="en-US" sz="2400" b="1">
                <a:latin typeface="Arial" charset="0"/>
              </a:rPr>
              <a:t>，</a:t>
            </a:r>
            <a:r>
              <a:rPr lang="en-US" altLang="zh-CN" sz="2400" b="1">
                <a:latin typeface="Arial" charset="0"/>
              </a:rPr>
              <a:t>8</a:t>
            </a:r>
            <a:r>
              <a:rPr lang="en-US" altLang="zh-CN" sz="2400" b="1">
                <a:latin typeface="Arial" charset="0"/>
                <a:hlinkClick r:id="" action="ppaction://noaction">
                  <a:snd r:embed="rId2" name="applause.wav" builtIn="1"/>
                </a:hlinkClick>
              </a:rPr>
              <a:t/>
            </a:r>
            <a:br>
              <a:rPr lang="en-US" altLang="zh-CN" sz="2400" b="1">
                <a:latin typeface="Arial" charset="0"/>
                <a:hlinkClick r:id="" action="ppaction://noaction">
                  <a:snd r:embed="rId2" name="applause.wav" builtIn="1"/>
                </a:hlinkClick>
              </a:rPr>
            </a:br>
            <a:r>
              <a:rPr lang="zh-CN" altLang="en-US" sz="2400" b="1">
                <a:latin typeface="Arial" charset="0"/>
              </a:rPr>
              <a:t>　　</a:t>
            </a:r>
            <a:r>
              <a:rPr lang="en-US" altLang="zh-CN" sz="2400" b="1">
                <a:latin typeface="Arial" charset="0"/>
              </a:rPr>
              <a:t>C32</a:t>
            </a:r>
            <a:r>
              <a:rPr lang="zh-CN" altLang="en-US" sz="2400" b="1">
                <a:latin typeface="Arial" charset="0"/>
              </a:rPr>
              <a:t>，</a:t>
            </a:r>
            <a:r>
              <a:rPr lang="en-US" altLang="zh-CN" sz="2400" b="1">
                <a:latin typeface="Arial" charset="0"/>
              </a:rPr>
              <a:t>32</a:t>
            </a:r>
            <a:r>
              <a:rPr lang="zh-CN" altLang="en-US" sz="2400" b="1">
                <a:latin typeface="Arial" charset="0"/>
              </a:rPr>
              <a:t>，</a:t>
            </a:r>
            <a:r>
              <a:rPr lang="en-US" altLang="zh-CN" sz="2400" b="1">
                <a:latin typeface="Arial" charset="0"/>
              </a:rPr>
              <a:t>32</a:t>
            </a:r>
            <a:r>
              <a:rPr lang="zh-CN" altLang="en-US" sz="2400" b="1">
                <a:latin typeface="Arial" charset="0"/>
              </a:rPr>
              <a:t>，</a:t>
            </a:r>
            <a:r>
              <a:rPr lang="en-US" altLang="zh-CN" sz="2400" b="1">
                <a:latin typeface="Arial" charset="0"/>
              </a:rPr>
              <a:t>16</a:t>
            </a:r>
            <a:r>
              <a:rPr lang="zh-CN" altLang="en-US" sz="2400" b="1">
                <a:latin typeface="Arial" charset="0"/>
              </a:rPr>
              <a:t>，  </a:t>
            </a:r>
            <a:r>
              <a:rPr lang="en-US" altLang="zh-CN" sz="2400" b="1">
                <a:latin typeface="Arial" charset="0"/>
              </a:rPr>
              <a:t>8</a:t>
            </a:r>
            <a:r>
              <a:rPr lang="zh-CN" altLang="en-US" sz="2400" b="1">
                <a:latin typeface="Arial" charset="0"/>
              </a:rPr>
              <a:t>　　Ｄ</a:t>
            </a:r>
            <a:r>
              <a:rPr lang="en-US" altLang="zh-CN" sz="2400" b="1">
                <a:latin typeface="Arial" charset="0"/>
              </a:rPr>
              <a:t>16</a:t>
            </a:r>
            <a:r>
              <a:rPr lang="zh-CN" altLang="en-US" sz="2400" b="1">
                <a:latin typeface="Arial" charset="0"/>
              </a:rPr>
              <a:t>，</a:t>
            </a:r>
            <a:r>
              <a:rPr lang="en-US" altLang="zh-CN" sz="2400" b="1">
                <a:latin typeface="Arial" charset="0"/>
              </a:rPr>
              <a:t>16</a:t>
            </a:r>
            <a:r>
              <a:rPr lang="zh-CN" altLang="en-US" sz="2400" b="1">
                <a:latin typeface="Arial" charset="0"/>
              </a:rPr>
              <a:t>，</a:t>
            </a:r>
            <a:r>
              <a:rPr lang="en-US" altLang="zh-CN" sz="2400" b="1">
                <a:latin typeface="Arial" charset="0"/>
              </a:rPr>
              <a:t>16</a:t>
            </a:r>
            <a:r>
              <a:rPr lang="zh-CN" altLang="en-US" sz="2400" b="1">
                <a:latin typeface="Arial" charset="0"/>
              </a:rPr>
              <a:t>，</a:t>
            </a:r>
            <a:r>
              <a:rPr lang="en-US" altLang="zh-CN" sz="2400" b="1">
                <a:latin typeface="Arial" charset="0"/>
              </a:rPr>
              <a:t>16</a:t>
            </a:r>
            <a:r>
              <a:rPr lang="zh-CN" altLang="en-US" sz="2400" b="1">
                <a:latin typeface="Arial" charset="0"/>
              </a:rPr>
              <a:t>，</a:t>
            </a:r>
            <a:r>
              <a:rPr lang="en-US" altLang="zh-CN" sz="2400" b="1">
                <a:latin typeface="Arial" charset="0"/>
              </a:rPr>
              <a:t>16</a:t>
            </a:r>
          </a:p>
          <a:p>
            <a:pPr>
              <a:spcBef>
                <a:spcPct val="50000"/>
              </a:spcBef>
            </a:pPr>
            <a:r>
              <a:rPr lang="en-US" altLang="zh-CN" sz="2400" b="1">
                <a:latin typeface="Arial" charset="0"/>
              </a:rPr>
              <a:t>3</a:t>
            </a:r>
            <a:r>
              <a:rPr lang="zh-CN" altLang="en-US" sz="2400" b="1">
                <a:latin typeface="Arial" charset="0"/>
              </a:rPr>
              <a:t>、人的卵细胞内有</a:t>
            </a:r>
            <a:r>
              <a:rPr lang="en-US" altLang="zh-CN" sz="2400" b="1">
                <a:latin typeface="Arial" charset="0"/>
              </a:rPr>
              <a:t>23</a:t>
            </a:r>
            <a:r>
              <a:rPr lang="zh-CN" altLang="en-US" sz="2400" b="1">
                <a:latin typeface="Arial" charset="0"/>
              </a:rPr>
              <a:t>条染色体，一个初级卵母细胞在减数第一次分裂前期生成的四分体及减数第一次分裂后期细胞内的染色体数、姐妹染色单体数依次是（　）</a:t>
            </a:r>
            <a:br>
              <a:rPr lang="zh-CN" altLang="en-US" sz="2400" b="1">
                <a:latin typeface="Arial" charset="0"/>
              </a:rPr>
            </a:br>
            <a:r>
              <a:rPr lang="zh-CN" altLang="en-US" sz="2400" b="1">
                <a:latin typeface="Arial" charset="0"/>
              </a:rPr>
              <a:t>　　Ａ</a:t>
            </a:r>
            <a:r>
              <a:rPr lang="en-US" altLang="zh-CN" sz="2400" b="1">
                <a:latin typeface="Arial" charset="0"/>
              </a:rPr>
              <a:t>46</a:t>
            </a:r>
            <a:r>
              <a:rPr lang="zh-CN" altLang="en-US" sz="2400" b="1">
                <a:latin typeface="Arial" charset="0"/>
              </a:rPr>
              <a:t>，</a:t>
            </a:r>
            <a:r>
              <a:rPr lang="en-US" altLang="zh-CN" sz="2400" b="1">
                <a:latin typeface="Arial" charset="0"/>
              </a:rPr>
              <a:t>46</a:t>
            </a:r>
            <a:r>
              <a:rPr lang="zh-CN" altLang="en-US" sz="2400" b="1">
                <a:latin typeface="Arial" charset="0"/>
              </a:rPr>
              <a:t>，</a:t>
            </a:r>
            <a:r>
              <a:rPr lang="en-US" altLang="zh-CN" sz="2400" b="1">
                <a:latin typeface="Arial" charset="0"/>
              </a:rPr>
              <a:t>23</a:t>
            </a:r>
            <a:r>
              <a:rPr lang="zh-CN" altLang="en-US" sz="2400" b="1">
                <a:latin typeface="Arial" charset="0"/>
              </a:rPr>
              <a:t>　　Ｂ</a:t>
            </a:r>
            <a:r>
              <a:rPr lang="en-US" altLang="zh-CN" sz="2400" b="1">
                <a:latin typeface="Arial" charset="0"/>
              </a:rPr>
              <a:t>23</a:t>
            </a:r>
            <a:r>
              <a:rPr lang="zh-CN" altLang="en-US" sz="2400" b="1">
                <a:latin typeface="Arial" charset="0"/>
              </a:rPr>
              <a:t>，</a:t>
            </a:r>
            <a:r>
              <a:rPr lang="en-US" altLang="zh-CN" sz="2400" b="1">
                <a:latin typeface="Arial" charset="0"/>
              </a:rPr>
              <a:t>46</a:t>
            </a:r>
            <a:r>
              <a:rPr lang="zh-CN" altLang="en-US" sz="2400" b="1">
                <a:latin typeface="Arial" charset="0"/>
              </a:rPr>
              <a:t>，</a:t>
            </a:r>
            <a:r>
              <a:rPr lang="en-US" altLang="zh-CN" sz="2400" b="1">
                <a:latin typeface="Arial" charset="0"/>
              </a:rPr>
              <a:t>0</a:t>
            </a:r>
            <a:br>
              <a:rPr lang="en-US" altLang="zh-CN" sz="2400" b="1">
                <a:latin typeface="Arial" charset="0"/>
              </a:rPr>
            </a:br>
            <a:r>
              <a:rPr lang="zh-CN" altLang="en-US" sz="2400" b="1">
                <a:latin typeface="Arial" charset="0"/>
              </a:rPr>
              <a:t>　　Ｃ</a:t>
            </a:r>
            <a:r>
              <a:rPr lang="en-US" altLang="zh-CN" sz="2400" b="1">
                <a:latin typeface="Arial" charset="0"/>
              </a:rPr>
              <a:t>46</a:t>
            </a:r>
            <a:r>
              <a:rPr lang="zh-CN" altLang="en-US" sz="2400" b="1">
                <a:latin typeface="Arial" charset="0"/>
              </a:rPr>
              <a:t>，</a:t>
            </a:r>
            <a:r>
              <a:rPr lang="en-US" altLang="zh-CN" sz="2400" b="1">
                <a:latin typeface="Arial" charset="0"/>
              </a:rPr>
              <a:t>46</a:t>
            </a:r>
            <a:r>
              <a:rPr lang="zh-CN" altLang="en-US" sz="2400" b="1">
                <a:latin typeface="Arial" charset="0"/>
              </a:rPr>
              <a:t>，</a:t>
            </a:r>
            <a:r>
              <a:rPr lang="en-US" altLang="zh-CN" sz="2400" b="1">
                <a:latin typeface="Arial" charset="0"/>
              </a:rPr>
              <a:t>23</a:t>
            </a:r>
            <a:r>
              <a:rPr lang="zh-CN" altLang="en-US" sz="2400" b="1">
                <a:latin typeface="Arial" charset="0"/>
              </a:rPr>
              <a:t>　　Ｄ</a:t>
            </a:r>
            <a:r>
              <a:rPr lang="en-US" altLang="zh-CN" sz="2400" b="1">
                <a:latin typeface="Arial" charset="0"/>
              </a:rPr>
              <a:t>23</a:t>
            </a:r>
            <a:r>
              <a:rPr lang="zh-CN" altLang="en-US" sz="2400" b="1">
                <a:latin typeface="Arial" charset="0"/>
              </a:rPr>
              <a:t>，</a:t>
            </a:r>
            <a:r>
              <a:rPr lang="en-US" altLang="zh-CN" sz="2400" b="1">
                <a:latin typeface="Arial" charset="0"/>
              </a:rPr>
              <a:t>46</a:t>
            </a:r>
            <a:r>
              <a:rPr lang="zh-CN" altLang="en-US" sz="2400" b="1">
                <a:latin typeface="Arial" charset="0"/>
              </a:rPr>
              <a:t>，</a:t>
            </a:r>
            <a:r>
              <a:rPr lang="en-US" altLang="zh-CN" sz="2400" b="1">
                <a:latin typeface="Arial" charset="0"/>
              </a:rPr>
              <a:t>92</a:t>
            </a:r>
          </a:p>
        </p:txBody>
      </p:sp>
      <p:sp>
        <p:nvSpPr>
          <p:cNvPr id="359427" name="Text Box 3"/>
          <p:cNvSpPr txBox="1">
            <a:spLocks noChangeArrowheads="1"/>
          </p:cNvSpPr>
          <p:nvPr/>
        </p:nvSpPr>
        <p:spPr bwMode="auto">
          <a:xfrm>
            <a:off x="395288" y="188913"/>
            <a:ext cx="1943100" cy="585787"/>
          </a:xfrm>
          <a:prstGeom prst="rect">
            <a:avLst/>
          </a:prstGeom>
          <a:noFill/>
          <a:ln w="6350">
            <a:solidFill>
              <a:srgbClr val="FF66FF"/>
            </a:solidFill>
            <a:miter lim="800000"/>
            <a:headEnd/>
            <a:tailEnd/>
          </a:ln>
          <a:effectLst/>
        </p:spPr>
        <p:txBody>
          <a:bodyPr>
            <a:spAutoFit/>
          </a:bodyPr>
          <a:lstStyle/>
          <a:p>
            <a:pPr algn="r">
              <a:spcBef>
                <a:spcPct val="50000"/>
              </a:spcBef>
            </a:pPr>
            <a:r>
              <a:rPr lang="zh-CN" altLang="en-US" sz="3200" b="1">
                <a:solidFill>
                  <a:schemeClr val="folHlink"/>
                </a:solidFill>
                <a:latin typeface="Arial" charset="0"/>
                <a:ea typeface="华文行楷" pitchFamily="2" charset="-122"/>
              </a:rPr>
              <a:t>反馈练习</a:t>
            </a:r>
          </a:p>
        </p:txBody>
      </p:sp>
      <p:sp>
        <p:nvSpPr>
          <p:cNvPr id="359428" name="AutoShape 4">
            <a:hlinkClick r:id="" action="ppaction://noaction" highlightClick="1"/>
          </p:cNvPr>
          <p:cNvSpPr>
            <a:spLocks noChangeArrowheads="1"/>
          </p:cNvSpPr>
          <p:nvPr/>
        </p:nvSpPr>
        <p:spPr bwMode="auto">
          <a:xfrm>
            <a:off x="6400800" y="6553200"/>
            <a:ext cx="1676400" cy="304800"/>
          </a:xfrm>
          <a:prstGeom prst="actionButtonBlank">
            <a:avLst/>
          </a:prstGeom>
          <a:solidFill>
            <a:schemeClr val="accent1"/>
          </a:solidFill>
          <a:ln w="12700">
            <a:solidFill>
              <a:schemeClr val="tx1"/>
            </a:solidFill>
            <a:miter lim="800000"/>
            <a:headEnd type="none" w="sm" len="sm"/>
            <a:tailEnd type="none" w="sm" len="sm"/>
          </a:ln>
          <a:effectLst/>
        </p:spPr>
        <p:txBody>
          <a:bodyPr wrap="none" anchor="ctr"/>
          <a:lstStyle/>
          <a:p>
            <a:pPr algn="ctr"/>
            <a:r>
              <a:rPr kumimoji="1" lang="zh-CN" altLang="en-US" sz="2000">
                <a:latin typeface="隶书" pitchFamily="49" charset="-122"/>
                <a:ea typeface="隶书" pitchFamily="49" charset="-122"/>
              </a:rPr>
              <a:t>单击画面继续</a:t>
            </a:r>
          </a:p>
        </p:txBody>
      </p:sp>
      <p:sp>
        <p:nvSpPr>
          <p:cNvPr id="359429" name="AutoShape 5">
            <a:hlinkClick r:id="" action="ppaction://noaction" highlightClick="1"/>
          </p:cNvPr>
          <p:cNvSpPr>
            <a:spLocks noChangeArrowheads="1"/>
          </p:cNvSpPr>
          <p:nvPr/>
        </p:nvSpPr>
        <p:spPr bwMode="auto">
          <a:xfrm>
            <a:off x="5867400" y="6553200"/>
            <a:ext cx="533400" cy="304800"/>
          </a:xfrm>
          <a:prstGeom prst="actionButtonBackPrevious">
            <a:avLst/>
          </a:prstGeom>
          <a:solidFill>
            <a:schemeClr val="accent1"/>
          </a:solidFill>
          <a:ln w="12700">
            <a:solidFill>
              <a:schemeClr val="tx1"/>
            </a:solidFill>
            <a:miter lim="800000"/>
            <a:headEnd type="none" w="sm" len="sm"/>
            <a:tailEnd type="none" w="sm" len="sm"/>
          </a:ln>
          <a:effectLst/>
        </p:spPr>
        <p:txBody>
          <a:bodyPr wrap="none" anchor="ctr"/>
          <a:lstStyle/>
          <a:p>
            <a:endParaRPr lang="zh-CN" altLang="en-US"/>
          </a:p>
        </p:txBody>
      </p:sp>
      <p:sp>
        <p:nvSpPr>
          <p:cNvPr id="359430" name="AutoShape 6">
            <a:hlinkClick r:id="" action="ppaction://noaction" highlightClick="1"/>
          </p:cNvPr>
          <p:cNvSpPr>
            <a:spLocks noChangeArrowheads="1"/>
          </p:cNvSpPr>
          <p:nvPr/>
        </p:nvSpPr>
        <p:spPr bwMode="auto">
          <a:xfrm>
            <a:off x="8077200" y="6553200"/>
            <a:ext cx="533400" cy="304800"/>
          </a:xfrm>
          <a:prstGeom prst="actionButtonForwardNext">
            <a:avLst/>
          </a:prstGeom>
          <a:solidFill>
            <a:schemeClr val="accent1"/>
          </a:solidFill>
          <a:ln w="12700">
            <a:solidFill>
              <a:schemeClr val="tx1"/>
            </a:solidFill>
            <a:miter lim="800000"/>
            <a:headEnd type="none" w="sm" len="sm"/>
            <a:tailEnd type="none" w="sm" len="sm"/>
          </a:ln>
          <a:effectLst/>
        </p:spPr>
        <p:txBody>
          <a:bodyPr wrap="none" anchor="ctr"/>
          <a:lstStyle/>
          <a:p>
            <a:endParaRPr lang="zh-CN" altLang="en-US"/>
          </a:p>
        </p:txBody>
      </p:sp>
      <p:sp>
        <p:nvSpPr>
          <p:cNvPr id="359431" name="AutoShape 7">
            <a:hlinkClick r:id="" action="ppaction://noaction" highlightClick="1"/>
          </p:cNvPr>
          <p:cNvSpPr>
            <a:spLocks noChangeArrowheads="1"/>
          </p:cNvSpPr>
          <p:nvPr/>
        </p:nvSpPr>
        <p:spPr bwMode="auto">
          <a:xfrm>
            <a:off x="5334000" y="6553200"/>
            <a:ext cx="533400" cy="304800"/>
          </a:xfrm>
          <a:prstGeom prst="actionButtonBeginning">
            <a:avLst/>
          </a:prstGeom>
          <a:solidFill>
            <a:schemeClr val="accent1"/>
          </a:solidFill>
          <a:ln w="12700">
            <a:solidFill>
              <a:schemeClr val="tx1"/>
            </a:solidFill>
            <a:miter lim="800000"/>
            <a:headEnd type="none" w="sm" len="sm"/>
            <a:tailEnd type="none" w="sm" len="sm"/>
          </a:ln>
          <a:effectLst/>
        </p:spPr>
        <p:txBody>
          <a:bodyPr wrap="none" anchor="ctr"/>
          <a:lstStyle/>
          <a:p>
            <a:endParaRPr lang="zh-CN" altLang="en-US"/>
          </a:p>
        </p:txBody>
      </p:sp>
      <p:sp>
        <p:nvSpPr>
          <p:cNvPr id="359432" name="AutoShape 8">
            <a:hlinkClick r:id="" action="ppaction://noaction" highlightClick="1"/>
          </p:cNvPr>
          <p:cNvSpPr>
            <a:spLocks noChangeArrowheads="1"/>
          </p:cNvSpPr>
          <p:nvPr/>
        </p:nvSpPr>
        <p:spPr bwMode="auto">
          <a:xfrm>
            <a:off x="8610600" y="6553200"/>
            <a:ext cx="533400" cy="304800"/>
          </a:xfrm>
          <a:prstGeom prst="actionButtonEnd">
            <a:avLst/>
          </a:prstGeom>
          <a:solidFill>
            <a:schemeClr val="accent1"/>
          </a:solidFill>
          <a:ln w="12700">
            <a:solidFill>
              <a:schemeClr val="tx1"/>
            </a:solidFill>
            <a:miter lim="800000"/>
            <a:headEnd type="none" w="sm" len="sm"/>
            <a:tailEnd type="none" w="sm" len="sm"/>
          </a:ln>
          <a:effectLst/>
        </p:spPr>
        <p:txBody>
          <a:bodyPr wrap="none" anchor="ctr"/>
          <a:lstStyle/>
          <a:p>
            <a:endParaRPr lang="zh-CN" altLang="en-US"/>
          </a:p>
        </p:txBody>
      </p:sp>
      <p:sp>
        <p:nvSpPr>
          <p:cNvPr id="359433" name="Line 9"/>
          <p:cNvSpPr>
            <a:spLocks noChangeShapeType="1"/>
          </p:cNvSpPr>
          <p:nvPr/>
        </p:nvSpPr>
        <p:spPr bwMode="auto">
          <a:xfrm>
            <a:off x="914400" y="2057400"/>
            <a:ext cx="1143000" cy="0"/>
          </a:xfrm>
          <a:prstGeom prst="line">
            <a:avLst/>
          </a:prstGeom>
          <a:noFill/>
          <a:ln w="38100">
            <a:solidFill>
              <a:srgbClr val="FF3300"/>
            </a:solidFill>
            <a:round/>
            <a:headEnd/>
            <a:tailEnd/>
          </a:ln>
          <a:effectLst/>
        </p:spPr>
        <p:txBody>
          <a:bodyPr/>
          <a:lstStyle/>
          <a:p>
            <a:endParaRPr lang="zh-CN" altLang="en-US"/>
          </a:p>
        </p:txBody>
      </p:sp>
      <p:sp>
        <p:nvSpPr>
          <p:cNvPr id="359434" name="Line 10"/>
          <p:cNvSpPr>
            <a:spLocks noChangeShapeType="1"/>
          </p:cNvSpPr>
          <p:nvPr/>
        </p:nvSpPr>
        <p:spPr bwMode="auto">
          <a:xfrm>
            <a:off x="4876800" y="3657600"/>
            <a:ext cx="2819400" cy="0"/>
          </a:xfrm>
          <a:prstGeom prst="line">
            <a:avLst/>
          </a:prstGeom>
          <a:noFill/>
          <a:ln w="38100">
            <a:solidFill>
              <a:srgbClr val="FF3300"/>
            </a:solidFill>
            <a:round/>
            <a:headEnd/>
            <a:tailEnd/>
          </a:ln>
          <a:effectLst/>
        </p:spPr>
        <p:txBody>
          <a:bodyPr/>
          <a:lstStyle/>
          <a:p>
            <a:endParaRPr lang="zh-CN" altLang="en-US"/>
          </a:p>
        </p:txBody>
      </p:sp>
      <p:sp>
        <p:nvSpPr>
          <p:cNvPr id="359435" name="Line 11"/>
          <p:cNvSpPr>
            <a:spLocks noChangeShapeType="1"/>
          </p:cNvSpPr>
          <p:nvPr/>
        </p:nvSpPr>
        <p:spPr bwMode="auto">
          <a:xfrm>
            <a:off x="3606800" y="6019800"/>
            <a:ext cx="1727200" cy="0"/>
          </a:xfrm>
          <a:prstGeom prst="line">
            <a:avLst/>
          </a:prstGeom>
          <a:noFill/>
          <a:ln w="38100">
            <a:solidFill>
              <a:srgbClr val="FF3300"/>
            </a:solidFill>
            <a:round/>
            <a:headEnd/>
            <a:tailEnd/>
          </a:ln>
          <a:effectLst/>
        </p:spPr>
        <p:txBody>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59433"/>
                                        </p:tgtEl>
                                        <p:attrNameLst>
                                          <p:attrName>style.visibility</p:attrName>
                                        </p:attrNameLst>
                                      </p:cBhvr>
                                      <p:to>
                                        <p:strVal val="visible"/>
                                      </p:to>
                                    </p:set>
                                    <p:animEffect transition="in" filter="wipe(left)">
                                      <p:cBhvr>
                                        <p:cTn id="7" dur="500"/>
                                        <p:tgtEl>
                                          <p:spTgt spid="3594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59434"/>
                                        </p:tgtEl>
                                        <p:attrNameLst>
                                          <p:attrName>style.visibility</p:attrName>
                                        </p:attrNameLst>
                                      </p:cBhvr>
                                      <p:to>
                                        <p:strVal val="visible"/>
                                      </p:to>
                                    </p:set>
                                    <p:animEffect transition="in" filter="wipe(left)">
                                      <p:cBhvr>
                                        <p:cTn id="12" dur="500"/>
                                        <p:tgtEl>
                                          <p:spTgt spid="35943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59435"/>
                                        </p:tgtEl>
                                        <p:attrNameLst>
                                          <p:attrName>style.visibility</p:attrName>
                                        </p:attrNameLst>
                                      </p:cBhvr>
                                      <p:to>
                                        <p:strVal val="visible"/>
                                      </p:to>
                                    </p:set>
                                    <p:animEffect transition="in" filter="wipe(left)">
                                      <p:cBhvr>
                                        <p:cTn id="17" dur="500"/>
                                        <p:tgtEl>
                                          <p:spTgt spid="3594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9433" grpId="0" animBg="1"/>
      <p:bldP spid="359434" grpId="0" animBg="1"/>
      <p:bldP spid="35943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50" name="Text Box 2"/>
          <p:cNvSpPr txBox="1">
            <a:spLocks noChangeArrowheads="1"/>
          </p:cNvSpPr>
          <p:nvPr/>
        </p:nvSpPr>
        <p:spPr bwMode="auto">
          <a:xfrm>
            <a:off x="296863" y="946150"/>
            <a:ext cx="8551862" cy="5003800"/>
          </a:xfrm>
          <a:prstGeom prst="rect">
            <a:avLst/>
          </a:prstGeom>
          <a:noFill/>
          <a:ln w="9525">
            <a:noFill/>
            <a:miter lim="800000"/>
            <a:headEnd/>
            <a:tailEnd/>
          </a:ln>
          <a:effectLst/>
        </p:spPr>
        <p:txBody>
          <a:bodyPr>
            <a:spAutoFit/>
          </a:bodyPr>
          <a:lstStyle/>
          <a:p>
            <a:pPr>
              <a:spcBef>
                <a:spcPct val="50000"/>
              </a:spcBef>
            </a:pPr>
            <a:r>
              <a:rPr lang="en-US" altLang="zh-CN" sz="2800" b="1">
                <a:latin typeface="Arial" charset="0"/>
              </a:rPr>
              <a:t>4</a:t>
            </a:r>
            <a:r>
              <a:rPr lang="zh-CN" altLang="en-US" sz="2800" b="1">
                <a:latin typeface="Arial" charset="0"/>
              </a:rPr>
              <a:t>、鸡蛋中的卵黄是在（　）形成的</a:t>
            </a:r>
            <a:br>
              <a:rPr lang="zh-CN" altLang="en-US" sz="2800" b="1">
                <a:latin typeface="Arial" charset="0"/>
              </a:rPr>
            </a:br>
            <a:r>
              <a:rPr lang="zh-CN" altLang="en-US" sz="2800" b="1">
                <a:latin typeface="Arial" charset="0"/>
              </a:rPr>
              <a:t>　　Ａ卵原细胞形成初级卵母细胞时</a:t>
            </a:r>
            <a:br>
              <a:rPr lang="zh-CN" altLang="en-US" sz="2800" b="1">
                <a:latin typeface="Arial" charset="0"/>
              </a:rPr>
            </a:br>
            <a:r>
              <a:rPr lang="zh-CN" altLang="en-US" sz="2800" b="1">
                <a:latin typeface="Arial" charset="0"/>
              </a:rPr>
              <a:t>　　Ｂ初级卵母细胞形成次级卵母细胞时</a:t>
            </a:r>
            <a:br>
              <a:rPr lang="zh-CN" altLang="en-US" sz="2800" b="1">
                <a:latin typeface="Arial" charset="0"/>
              </a:rPr>
            </a:br>
            <a:r>
              <a:rPr lang="zh-CN" altLang="en-US" sz="2800" b="1">
                <a:latin typeface="Arial" charset="0"/>
              </a:rPr>
              <a:t>　　Ｃ初级卵母细胞形成卵细胞时</a:t>
            </a:r>
            <a:br>
              <a:rPr lang="zh-CN" altLang="en-US" sz="2800" b="1">
                <a:latin typeface="Arial" charset="0"/>
              </a:rPr>
            </a:br>
            <a:r>
              <a:rPr lang="zh-CN" altLang="en-US" sz="2800" b="1">
                <a:latin typeface="Arial" charset="0"/>
              </a:rPr>
              <a:t>　　Ｄ次级卵母细胞形成卵细胞时</a:t>
            </a:r>
          </a:p>
          <a:p>
            <a:pPr>
              <a:spcBef>
                <a:spcPct val="50000"/>
              </a:spcBef>
            </a:pPr>
            <a:r>
              <a:rPr lang="en-US" altLang="zh-CN" sz="2800" b="1">
                <a:latin typeface="Arial" charset="0"/>
              </a:rPr>
              <a:t>5</a:t>
            </a:r>
            <a:r>
              <a:rPr lang="zh-CN" altLang="en-US" sz="2800" b="1">
                <a:latin typeface="Arial" charset="0"/>
              </a:rPr>
              <a:t>、减数分裂与有丝分裂最重要的区别是（　）</a:t>
            </a:r>
            <a:br>
              <a:rPr lang="zh-CN" altLang="en-US" sz="2800" b="1">
                <a:latin typeface="Arial" charset="0"/>
              </a:rPr>
            </a:br>
            <a:r>
              <a:rPr lang="zh-CN" altLang="en-US" sz="2800" b="1">
                <a:latin typeface="Arial" charset="0"/>
              </a:rPr>
              <a:t>　Ａ前者只在生殖腺中进行，后者在全身都进行。</a:t>
            </a:r>
            <a:br>
              <a:rPr lang="zh-CN" altLang="en-US" sz="2800" b="1">
                <a:latin typeface="Arial" charset="0"/>
              </a:rPr>
            </a:br>
            <a:r>
              <a:rPr lang="zh-CN" altLang="en-US" sz="2800" b="1">
                <a:latin typeface="Arial" charset="0"/>
              </a:rPr>
              <a:t>　</a:t>
            </a:r>
            <a:r>
              <a:rPr lang="zh-CN" altLang="en-US" sz="2800" b="1"/>
              <a:t>Ｂ</a:t>
            </a:r>
            <a:r>
              <a:rPr lang="zh-CN" altLang="en-US" sz="2800" b="1">
                <a:latin typeface="Arial" charset="0"/>
              </a:rPr>
              <a:t>前者产生的染子细胞中染色体数目减少一半，后</a:t>
            </a:r>
            <a:br>
              <a:rPr lang="zh-CN" altLang="en-US" sz="2800" b="1">
                <a:latin typeface="Arial" charset="0"/>
              </a:rPr>
            </a:br>
            <a:r>
              <a:rPr lang="zh-CN" altLang="en-US" sz="2800" b="1">
                <a:latin typeface="Arial" charset="0"/>
              </a:rPr>
              <a:t>　　　者子细胞中色体体数目未变。</a:t>
            </a:r>
            <a:br>
              <a:rPr lang="zh-CN" altLang="en-US" sz="2800" b="1">
                <a:latin typeface="Arial" charset="0"/>
              </a:rPr>
            </a:br>
            <a:r>
              <a:rPr lang="zh-CN" altLang="en-US" sz="2800" b="1">
                <a:latin typeface="Arial" charset="0"/>
              </a:rPr>
              <a:t>　Ｃ前者产生四个子细胞，后者只产生两个。</a:t>
            </a:r>
            <a:br>
              <a:rPr lang="zh-CN" altLang="en-US" sz="2800" b="1">
                <a:latin typeface="Arial" charset="0"/>
              </a:rPr>
            </a:br>
            <a:r>
              <a:rPr lang="zh-CN" altLang="en-US" sz="2800" b="1">
                <a:latin typeface="Arial" charset="0"/>
              </a:rPr>
              <a:t>　Ｄ前者产生生殖细胞，后者产生体细胞。</a:t>
            </a:r>
          </a:p>
        </p:txBody>
      </p:sp>
      <p:sp>
        <p:nvSpPr>
          <p:cNvPr id="360451" name="Line 3"/>
          <p:cNvSpPr>
            <a:spLocks noChangeShapeType="1"/>
          </p:cNvSpPr>
          <p:nvPr/>
        </p:nvSpPr>
        <p:spPr bwMode="auto">
          <a:xfrm flipV="1">
            <a:off x="1187450" y="1844675"/>
            <a:ext cx="5029200" cy="53975"/>
          </a:xfrm>
          <a:prstGeom prst="line">
            <a:avLst/>
          </a:prstGeom>
          <a:noFill/>
          <a:ln w="38100">
            <a:solidFill>
              <a:srgbClr val="FF3300"/>
            </a:solidFill>
            <a:round/>
            <a:headEnd/>
            <a:tailEnd/>
          </a:ln>
          <a:effectLst/>
        </p:spPr>
        <p:txBody>
          <a:bodyPr/>
          <a:lstStyle/>
          <a:p>
            <a:endParaRPr lang="zh-CN" altLang="en-US"/>
          </a:p>
        </p:txBody>
      </p:sp>
      <p:sp>
        <p:nvSpPr>
          <p:cNvPr id="360452" name="Line 4"/>
          <p:cNvSpPr>
            <a:spLocks noChangeShapeType="1"/>
          </p:cNvSpPr>
          <p:nvPr/>
        </p:nvSpPr>
        <p:spPr bwMode="auto">
          <a:xfrm flipV="1">
            <a:off x="1258888" y="4652963"/>
            <a:ext cx="7200900" cy="53975"/>
          </a:xfrm>
          <a:prstGeom prst="line">
            <a:avLst/>
          </a:prstGeom>
          <a:noFill/>
          <a:ln w="38100">
            <a:solidFill>
              <a:srgbClr val="FF3300"/>
            </a:solidFill>
            <a:round/>
            <a:headEnd/>
            <a:tailEnd/>
          </a:ln>
          <a:effectLst/>
        </p:spPr>
        <p:txBody>
          <a:bodyPr/>
          <a:lstStyle/>
          <a:p>
            <a:endParaRPr lang="zh-CN" altLang="en-US"/>
          </a:p>
        </p:txBody>
      </p:sp>
      <p:sp>
        <p:nvSpPr>
          <p:cNvPr id="360453" name="Line 5"/>
          <p:cNvSpPr>
            <a:spLocks noChangeShapeType="1"/>
          </p:cNvSpPr>
          <p:nvPr/>
        </p:nvSpPr>
        <p:spPr bwMode="auto">
          <a:xfrm>
            <a:off x="1403350" y="5067300"/>
            <a:ext cx="4392613" cy="17463"/>
          </a:xfrm>
          <a:prstGeom prst="line">
            <a:avLst/>
          </a:prstGeom>
          <a:noFill/>
          <a:ln w="38100">
            <a:solidFill>
              <a:srgbClr val="FF3300"/>
            </a:solidFill>
            <a:round/>
            <a:headEnd/>
            <a:tailEnd/>
          </a:ln>
          <a:effectLst/>
        </p:spPr>
        <p:txBody>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60451"/>
                                        </p:tgtEl>
                                        <p:attrNameLst>
                                          <p:attrName>style.visibility</p:attrName>
                                        </p:attrNameLst>
                                      </p:cBhvr>
                                      <p:to>
                                        <p:strVal val="visible"/>
                                      </p:to>
                                    </p:set>
                                    <p:animEffect transition="in" filter="wipe(left)">
                                      <p:cBhvr>
                                        <p:cTn id="7" dur="500"/>
                                        <p:tgtEl>
                                          <p:spTgt spid="36045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60452"/>
                                        </p:tgtEl>
                                        <p:attrNameLst>
                                          <p:attrName>style.visibility</p:attrName>
                                        </p:attrNameLst>
                                      </p:cBhvr>
                                      <p:to>
                                        <p:strVal val="visible"/>
                                      </p:to>
                                    </p:set>
                                    <p:animEffect transition="in" filter="wipe(left)">
                                      <p:cBhvr>
                                        <p:cTn id="12" dur="500"/>
                                        <p:tgtEl>
                                          <p:spTgt spid="36045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60453"/>
                                        </p:tgtEl>
                                        <p:attrNameLst>
                                          <p:attrName>style.visibility</p:attrName>
                                        </p:attrNameLst>
                                      </p:cBhvr>
                                      <p:to>
                                        <p:strVal val="visible"/>
                                      </p:to>
                                    </p:set>
                                    <p:animEffect transition="in" filter="wipe(left)">
                                      <p:cBhvr>
                                        <p:cTn id="17" dur="500"/>
                                        <p:tgtEl>
                                          <p:spTgt spid="3604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0451" grpId="0" animBg="1"/>
      <p:bldP spid="360452" grpId="0" animBg="1"/>
      <p:bldP spid="36045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4" name="Text Box 2"/>
          <p:cNvSpPr txBox="1">
            <a:spLocks noChangeArrowheads="1"/>
          </p:cNvSpPr>
          <p:nvPr/>
        </p:nvSpPr>
        <p:spPr bwMode="auto">
          <a:xfrm>
            <a:off x="296863" y="233363"/>
            <a:ext cx="8505825" cy="5216525"/>
          </a:xfrm>
          <a:prstGeom prst="rect">
            <a:avLst/>
          </a:prstGeom>
          <a:noFill/>
          <a:ln w="88900">
            <a:noFill/>
            <a:miter lim="800000"/>
            <a:headEnd/>
            <a:tailEnd/>
          </a:ln>
          <a:effectLst/>
        </p:spPr>
        <p:txBody>
          <a:bodyPr>
            <a:spAutoFit/>
          </a:bodyPr>
          <a:lstStyle/>
          <a:p>
            <a:pPr>
              <a:spcBef>
                <a:spcPct val="50000"/>
              </a:spcBef>
            </a:pPr>
            <a:r>
              <a:rPr lang="en-US" altLang="zh-CN" sz="2800" b="1">
                <a:latin typeface="Arial" charset="0"/>
              </a:rPr>
              <a:t>6</a:t>
            </a:r>
            <a:r>
              <a:rPr lang="zh-CN" altLang="en-US" sz="2800" b="1">
                <a:latin typeface="Arial" charset="0"/>
              </a:rPr>
              <a:t>、在精子形成的过程中，ＤＮＡ分子数目由２</a:t>
            </a:r>
            <a:r>
              <a:rPr lang="en-US" altLang="zh-CN" sz="2800" b="1">
                <a:latin typeface="Arial" charset="0"/>
              </a:rPr>
              <a:t>n</a:t>
            </a:r>
            <a:r>
              <a:rPr lang="zh-CN" altLang="en-US" sz="2800" b="1">
                <a:latin typeface="Arial" charset="0"/>
              </a:rPr>
              <a:t>变成４</a:t>
            </a:r>
            <a:r>
              <a:rPr lang="en-US" altLang="zh-CN" sz="2800" b="1">
                <a:latin typeface="Arial" charset="0"/>
              </a:rPr>
              <a:t>n</a:t>
            </a:r>
            <a:r>
              <a:rPr lang="zh-CN" altLang="en-US" sz="2800" b="1">
                <a:latin typeface="Arial" charset="0"/>
              </a:rPr>
              <a:t>及由４</a:t>
            </a:r>
            <a:r>
              <a:rPr lang="en-US" altLang="zh-CN" sz="2800" b="1">
                <a:latin typeface="Arial" charset="0"/>
              </a:rPr>
              <a:t>n</a:t>
            </a:r>
            <a:r>
              <a:rPr lang="zh-CN" altLang="en-US" sz="2800" b="1">
                <a:latin typeface="Arial" charset="0"/>
              </a:rPr>
              <a:t>变成２</a:t>
            </a:r>
            <a:r>
              <a:rPr lang="en-US" altLang="zh-CN" sz="2800" b="1">
                <a:latin typeface="Arial" charset="0"/>
              </a:rPr>
              <a:t>n</a:t>
            </a:r>
            <a:r>
              <a:rPr lang="zh-CN" altLang="en-US" sz="2800" b="1">
                <a:latin typeface="Arial" charset="0"/>
              </a:rPr>
              <a:t>是在（ ）</a:t>
            </a:r>
            <a:br>
              <a:rPr lang="zh-CN" altLang="en-US" sz="2800" b="1">
                <a:latin typeface="Arial" charset="0"/>
              </a:rPr>
            </a:br>
            <a:r>
              <a:rPr lang="zh-CN" altLang="en-US" sz="2800" b="1">
                <a:latin typeface="Arial" charset="0"/>
              </a:rPr>
              <a:t>　　Ａ</a:t>
            </a:r>
            <a:r>
              <a:rPr lang="en-US" altLang="zh-CN" sz="2800" b="1">
                <a:latin typeface="Arial" charset="0"/>
              </a:rPr>
              <a:t>.</a:t>
            </a:r>
            <a:r>
              <a:rPr lang="zh-CN" altLang="en-US" sz="2800" b="1">
                <a:latin typeface="Arial" charset="0"/>
              </a:rPr>
              <a:t>前期</a:t>
            </a:r>
            <a:r>
              <a:rPr lang="en-US" altLang="zh-CN" sz="2800" b="1">
                <a:latin typeface="宋体" pitchFamily="2" charset="-122"/>
              </a:rPr>
              <a:t>⑴</a:t>
            </a:r>
            <a:r>
              <a:rPr lang="zh-CN" altLang="en-US" sz="2800" b="1">
                <a:latin typeface="Arial" charset="0"/>
              </a:rPr>
              <a:t>和后期</a:t>
            </a:r>
            <a:r>
              <a:rPr lang="en-US" altLang="zh-CN" sz="2800" b="1">
                <a:latin typeface="宋体" pitchFamily="2" charset="-122"/>
              </a:rPr>
              <a:t>⑴</a:t>
            </a:r>
            <a:r>
              <a:rPr lang="en-US" altLang="zh-CN" sz="2800" b="1">
                <a:latin typeface="Arial" charset="0"/>
              </a:rPr>
              <a:t> </a:t>
            </a:r>
            <a:r>
              <a:rPr lang="zh-CN" altLang="en-US" sz="2800" b="1">
                <a:latin typeface="Arial" charset="0"/>
              </a:rPr>
              <a:t>　　Ｂ</a:t>
            </a:r>
            <a:r>
              <a:rPr lang="en-US" altLang="zh-CN" sz="2800" b="1">
                <a:latin typeface="Arial" charset="0"/>
              </a:rPr>
              <a:t>.</a:t>
            </a:r>
            <a:r>
              <a:rPr lang="zh-CN" altLang="en-US" sz="2800" b="1">
                <a:latin typeface="Arial" charset="0"/>
              </a:rPr>
              <a:t>中期</a:t>
            </a:r>
            <a:r>
              <a:rPr lang="en-US" altLang="zh-CN" sz="2800" b="1">
                <a:latin typeface="宋体" pitchFamily="2" charset="-122"/>
              </a:rPr>
              <a:t>⑴</a:t>
            </a:r>
            <a:r>
              <a:rPr lang="zh-CN" altLang="en-US" sz="2800" b="1">
                <a:latin typeface="Arial" charset="0"/>
              </a:rPr>
              <a:t>和后期</a:t>
            </a:r>
            <a:r>
              <a:rPr lang="en-US" altLang="zh-CN" sz="2800" b="1">
                <a:latin typeface="宋体" pitchFamily="2" charset="-122"/>
              </a:rPr>
              <a:t>⑴</a:t>
            </a:r>
            <a:r>
              <a:rPr lang="en-US" altLang="zh-CN" sz="2800" b="1">
                <a:latin typeface="Arial" charset="0"/>
              </a:rPr>
              <a:t> </a:t>
            </a:r>
            <a:br>
              <a:rPr lang="en-US" altLang="zh-CN" sz="2800" b="1">
                <a:latin typeface="Arial" charset="0"/>
              </a:rPr>
            </a:br>
            <a:r>
              <a:rPr lang="zh-CN" altLang="en-US" sz="2800" b="1">
                <a:latin typeface="Arial" charset="0"/>
              </a:rPr>
              <a:t>　　Ｃ</a:t>
            </a:r>
            <a:r>
              <a:rPr lang="en-US" altLang="zh-CN" sz="2800" b="1">
                <a:latin typeface="Arial" charset="0"/>
              </a:rPr>
              <a:t>.</a:t>
            </a:r>
            <a:r>
              <a:rPr lang="zh-CN" altLang="en-US" sz="2800" b="1">
                <a:latin typeface="Arial" charset="0"/>
              </a:rPr>
              <a:t>前期</a:t>
            </a:r>
            <a:r>
              <a:rPr lang="en-US" altLang="zh-CN" sz="2800" b="1">
                <a:latin typeface="宋体" pitchFamily="2" charset="-122"/>
              </a:rPr>
              <a:t>⑵</a:t>
            </a:r>
            <a:r>
              <a:rPr lang="zh-CN" altLang="en-US" sz="2800" b="1">
                <a:latin typeface="Arial" charset="0"/>
              </a:rPr>
              <a:t>和末期</a:t>
            </a:r>
            <a:r>
              <a:rPr lang="en-US" altLang="zh-CN" sz="2800" b="1">
                <a:latin typeface="宋体" pitchFamily="2" charset="-122"/>
              </a:rPr>
              <a:t>⑵</a:t>
            </a:r>
            <a:r>
              <a:rPr lang="en-US" altLang="zh-CN" sz="2800" b="1">
                <a:latin typeface="Arial" charset="0"/>
              </a:rPr>
              <a:t> </a:t>
            </a:r>
            <a:r>
              <a:rPr lang="zh-CN" altLang="en-US" sz="2800" b="1">
                <a:latin typeface="Arial" charset="0"/>
              </a:rPr>
              <a:t>　　Ｄ</a:t>
            </a:r>
            <a:r>
              <a:rPr lang="en-US" altLang="zh-CN" sz="2800" b="1">
                <a:latin typeface="Arial" charset="0"/>
              </a:rPr>
              <a:t>.</a:t>
            </a:r>
            <a:r>
              <a:rPr lang="zh-CN" altLang="en-US" sz="2800" b="1">
                <a:latin typeface="Arial" charset="0"/>
              </a:rPr>
              <a:t>间期和末期</a:t>
            </a:r>
            <a:r>
              <a:rPr lang="en-US" altLang="zh-CN" sz="2800" b="1">
                <a:latin typeface="宋体" pitchFamily="2" charset="-122"/>
              </a:rPr>
              <a:t>⑴</a:t>
            </a:r>
            <a:br>
              <a:rPr lang="en-US" altLang="zh-CN" sz="2800" b="1">
                <a:latin typeface="宋体" pitchFamily="2" charset="-122"/>
              </a:rPr>
            </a:br>
            <a:r>
              <a:rPr lang="en-US" altLang="zh-CN" sz="2800" b="1">
                <a:latin typeface="Arial" charset="0"/>
              </a:rPr>
              <a:t>7</a:t>
            </a:r>
            <a:r>
              <a:rPr lang="zh-CN" altLang="en-US" sz="2800" b="1">
                <a:latin typeface="Arial" charset="0"/>
              </a:rPr>
              <a:t>、在精子形成过程中，染色体数目减少一半发生在（  ）</a:t>
            </a:r>
            <a:br>
              <a:rPr lang="zh-CN" altLang="en-US" sz="2800" b="1">
                <a:latin typeface="Arial" charset="0"/>
              </a:rPr>
            </a:br>
            <a:r>
              <a:rPr lang="zh-CN" altLang="en-US" sz="2800" b="1">
                <a:latin typeface="Arial" charset="0"/>
              </a:rPr>
              <a:t>　　Ａ</a:t>
            </a:r>
            <a:r>
              <a:rPr lang="en-US" altLang="zh-CN" sz="2800" b="1">
                <a:latin typeface="Arial" charset="0"/>
              </a:rPr>
              <a:t>.</a:t>
            </a:r>
            <a:r>
              <a:rPr lang="zh-CN" altLang="en-US" sz="2800" b="1">
                <a:latin typeface="Arial" charset="0"/>
              </a:rPr>
              <a:t>后期</a:t>
            </a:r>
            <a:r>
              <a:rPr lang="en-US" altLang="zh-CN" sz="2800" b="1">
                <a:latin typeface="Arial" charset="0"/>
              </a:rPr>
              <a:t>⑴ </a:t>
            </a:r>
            <a:r>
              <a:rPr lang="zh-CN" altLang="en-US" sz="2800" b="1">
                <a:latin typeface="Arial" charset="0"/>
              </a:rPr>
              <a:t>　Ｂ</a:t>
            </a:r>
            <a:r>
              <a:rPr lang="en-US" altLang="zh-CN" sz="2800" b="1">
                <a:latin typeface="Arial" charset="0"/>
              </a:rPr>
              <a:t>.</a:t>
            </a:r>
            <a:r>
              <a:rPr lang="zh-CN" altLang="en-US" sz="2800" b="1">
                <a:latin typeface="Arial" charset="0"/>
              </a:rPr>
              <a:t>末期</a:t>
            </a:r>
            <a:r>
              <a:rPr lang="en-US" altLang="zh-CN" sz="2800" b="1">
                <a:latin typeface="Arial" charset="0"/>
              </a:rPr>
              <a:t>⑴ </a:t>
            </a:r>
            <a:r>
              <a:rPr lang="zh-CN" altLang="en-US" sz="2800" b="1">
                <a:latin typeface="Arial" charset="0"/>
              </a:rPr>
              <a:t>　Ｃ</a:t>
            </a:r>
            <a:r>
              <a:rPr lang="en-US" altLang="zh-CN" sz="2800" b="1">
                <a:latin typeface="Arial" charset="0"/>
              </a:rPr>
              <a:t>.</a:t>
            </a:r>
            <a:r>
              <a:rPr lang="zh-CN" altLang="en-US" sz="2800" b="1">
                <a:latin typeface="Arial" charset="0"/>
              </a:rPr>
              <a:t>后期</a:t>
            </a:r>
            <a:r>
              <a:rPr lang="en-US" altLang="zh-CN" sz="2800" b="1">
                <a:latin typeface="Arial" charset="0"/>
              </a:rPr>
              <a:t>⑵ </a:t>
            </a:r>
            <a:r>
              <a:rPr lang="zh-CN" altLang="en-US" sz="2800" b="1">
                <a:latin typeface="Arial" charset="0"/>
              </a:rPr>
              <a:t>　Ｄ</a:t>
            </a:r>
            <a:r>
              <a:rPr lang="en-US" altLang="zh-CN" sz="2800" b="1">
                <a:latin typeface="Arial" charset="0"/>
              </a:rPr>
              <a:t>.</a:t>
            </a:r>
            <a:r>
              <a:rPr lang="zh-CN" altLang="en-US" sz="2800" b="1">
                <a:latin typeface="Arial" charset="0"/>
              </a:rPr>
              <a:t>末期</a:t>
            </a:r>
            <a:r>
              <a:rPr lang="en-US" altLang="zh-CN" sz="2800" b="1">
                <a:latin typeface="Arial" charset="0"/>
              </a:rPr>
              <a:t>⑵</a:t>
            </a:r>
            <a:br>
              <a:rPr lang="en-US" altLang="zh-CN" sz="2800" b="1">
                <a:latin typeface="Arial" charset="0"/>
              </a:rPr>
            </a:br>
            <a:r>
              <a:rPr lang="en-US" altLang="zh-CN" sz="2800" b="1">
                <a:latin typeface="Arial" charset="0"/>
              </a:rPr>
              <a:t>8</a:t>
            </a:r>
            <a:r>
              <a:rPr lang="zh-CN" altLang="en-US" sz="2800" b="1">
                <a:latin typeface="Arial" charset="0"/>
              </a:rPr>
              <a:t>、同源染色体联会形成四分体发生在</a:t>
            </a:r>
            <a:br>
              <a:rPr lang="zh-CN" altLang="en-US" sz="2800" b="1">
                <a:latin typeface="Arial" charset="0"/>
              </a:rPr>
            </a:br>
            <a:r>
              <a:rPr lang="zh-CN" altLang="en-US" sz="2800" b="1">
                <a:latin typeface="Arial" charset="0"/>
              </a:rPr>
              <a:t>　　Ａ</a:t>
            </a:r>
            <a:r>
              <a:rPr lang="en-US" altLang="zh-CN" sz="2800" b="1">
                <a:latin typeface="Arial" charset="0"/>
              </a:rPr>
              <a:t>.</a:t>
            </a:r>
            <a:r>
              <a:rPr lang="zh-CN" altLang="en-US" sz="2800" b="1">
                <a:latin typeface="Arial" charset="0"/>
              </a:rPr>
              <a:t>间期　Ｂ</a:t>
            </a:r>
            <a:r>
              <a:rPr lang="en-US" altLang="zh-CN" sz="2800" b="1">
                <a:latin typeface="Arial" charset="0"/>
              </a:rPr>
              <a:t>.</a:t>
            </a:r>
            <a:r>
              <a:rPr lang="zh-CN" altLang="en-US" sz="2800" b="1">
                <a:latin typeface="Arial" charset="0"/>
              </a:rPr>
              <a:t>前期</a:t>
            </a:r>
            <a:r>
              <a:rPr lang="en-US" altLang="zh-CN" sz="2800" b="1">
                <a:latin typeface="Arial" charset="0"/>
              </a:rPr>
              <a:t>⑴ </a:t>
            </a:r>
            <a:r>
              <a:rPr lang="zh-CN" altLang="en-US" sz="2800" b="1">
                <a:latin typeface="Arial" charset="0"/>
              </a:rPr>
              <a:t>　Ｃ</a:t>
            </a:r>
            <a:r>
              <a:rPr lang="en-US" altLang="zh-CN" sz="2800" b="1">
                <a:latin typeface="Arial" charset="0"/>
              </a:rPr>
              <a:t>.</a:t>
            </a:r>
            <a:r>
              <a:rPr lang="zh-CN" altLang="en-US" sz="2800" b="1">
                <a:latin typeface="Arial" charset="0"/>
              </a:rPr>
              <a:t>前期</a:t>
            </a:r>
            <a:r>
              <a:rPr lang="en-US" altLang="zh-CN" sz="2800" b="1">
                <a:latin typeface="宋体" pitchFamily="2" charset="-122"/>
              </a:rPr>
              <a:t>⑵</a:t>
            </a:r>
            <a:r>
              <a:rPr lang="en-US" altLang="zh-CN" sz="2800" b="1">
                <a:latin typeface="Arial" charset="0"/>
              </a:rPr>
              <a:t> </a:t>
            </a:r>
            <a:r>
              <a:rPr lang="zh-CN" altLang="en-US" sz="2800" b="1">
                <a:latin typeface="Arial" charset="0"/>
              </a:rPr>
              <a:t>　Ｄ</a:t>
            </a:r>
            <a:r>
              <a:rPr lang="en-US" altLang="zh-CN" sz="2800" b="1">
                <a:latin typeface="Arial" charset="0"/>
              </a:rPr>
              <a:t>.</a:t>
            </a:r>
            <a:r>
              <a:rPr lang="zh-CN" altLang="en-US" sz="2800" b="1">
                <a:latin typeface="Arial" charset="0"/>
              </a:rPr>
              <a:t>中期</a:t>
            </a:r>
            <a:r>
              <a:rPr lang="en-US" altLang="zh-CN" sz="2800" b="1">
                <a:latin typeface="宋体" pitchFamily="2" charset="-122"/>
              </a:rPr>
              <a:t>⑴</a:t>
            </a:r>
            <a:r>
              <a:rPr lang="en-US" altLang="zh-CN" sz="2800" b="1">
                <a:latin typeface="Arial" charset="0"/>
              </a:rPr>
              <a:t> </a:t>
            </a:r>
            <a:br>
              <a:rPr lang="en-US" altLang="zh-CN" sz="2800" b="1">
                <a:latin typeface="Arial" charset="0"/>
              </a:rPr>
            </a:br>
            <a:r>
              <a:rPr lang="en-US" altLang="zh-CN" sz="2800" b="1">
                <a:latin typeface="Arial" charset="0"/>
              </a:rPr>
              <a:t>9</a:t>
            </a:r>
            <a:r>
              <a:rPr lang="zh-CN" altLang="en-US" sz="2800" b="1">
                <a:latin typeface="Arial" charset="0"/>
              </a:rPr>
              <a:t>、人的体细胞内有</a:t>
            </a:r>
            <a:r>
              <a:rPr lang="en-US" altLang="zh-CN" sz="2800" b="1">
                <a:latin typeface="Arial" charset="0"/>
              </a:rPr>
              <a:t>46</a:t>
            </a:r>
            <a:r>
              <a:rPr lang="zh-CN" altLang="en-US" sz="2800" b="1">
                <a:latin typeface="Arial" charset="0"/>
              </a:rPr>
              <a:t>条染色体，在减裂时能形成四分体（  ）个。</a:t>
            </a:r>
            <a:br>
              <a:rPr lang="zh-CN" altLang="en-US" sz="2800" b="1">
                <a:latin typeface="Arial" charset="0"/>
              </a:rPr>
            </a:br>
            <a:r>
              <a:rPr lang="zh-CN" altLang="en-US" sz="2800" b="1">
                <a:latin typeface="Arial" charset="0"/>
              </a:rPr>
              <a:t>　　Ａ</a:t>
            </a:r>
            <a:r>
              <a:rPr lang="en-US" altLang="zh-CN" sz="2800" b="1">
                <a:latin typeface="Arial" charset="0"/>
              </a:rPr>
              <a:t>.46</a:t>
            </a:r>
            <a:r>
              <a:rPr lang="zh-CN" altLang="en-US" sz="2800" b="1">
                <a:latin typeface="Arial" charset="0"/>
              </a:rPr>
              <a:t>个　Ｂ</a:t>
            </a:r>
            <a:r>
              <a:rPr lang="en-US" altLang="zh-CN" sz="2800" b="1">
                <a:latin typeface="Arial" charset="0"/>
              </a:rPr>
              <a:t>.92</a:t>
            </a:r>
            <a:r>
              <a:rPr lang="zh-CN" altLang="en-US" sz="2800" b="1">
                <a:latin typeface="Arial" charset="0"/>
              </a:rPr>
              <a:t>个　　</a:t>
            </a:r>
            <a:r>
              <a:rPr lang="en-US" altLang="zh-CN" sz="2800" b="1">
                <a:latin typeface="Arial" charset="0"/>
              </a:rPr>
              <a:t>C.23</a:t>
            </a:r>
            <a:r>
              <a:rPr lang="zh-CN" altLang="en-US" sz="2800" b="1">
                <a:latin typeface="Arial" charset="0"/>
              </a:rPr>
              <a:t>个　　</a:t>
            </a:r>
            <a:r>
              <a:rPr lang="en-US" altLang="zh-CN" sz="2800" b="1">
                <a:latin typeface="Arial" charset="0"/>
              </a:rPr>
              <a:t>D.23</a:t>
            </a:r>
            <a:r>
              <a:rPr lang="zh-CN" altLang="en-US" sz="2800" b="1">
                <a:latin typeface="Arial" charset="0"/>
              </a:rPr>
              <a:t>对</a:t>
            </a:r>
            <a:endParaRPr lang="zh-CN" altLang="en-US" sz="3200" b="1">
              <a:latin typeface="楷体_GB2312" pitchFamily="49" charset="-122"/>
              <a:ea typeface="楷体_GB2312" pitchFamily="49" charset="-122"/>
            </a:endParaRPr>
          </a:p>
        </p:txBody>
      </p:sp>
      <p:sp>
        <p:nvSpPr>
          <p:cNvPr id="361475" name="Line 3"/>
          <p:cNvSpPr>
            <a:spLocks noChangeShapeType="1"/>
          </p:cNvSpPr>
          <p:nvPr/>
        </p:nvSpPr>
        <p:spPr bwMode="auto">
          <a:xfrm>
            <a:off x="5029200" y="1905000"/>
            <a:ext cx="2438400" cy="0"/>
          </a:xfrm>
          <a:prstGeom prst="line">
            <a:avLst/>
          </a:prstGeom>
          <a:noFill/>
          <a:ln w="38100">
            <a:solidFill>
              <a:srgbClr val="FF3300"/>
            </a:solidFill>
            <a:round/>
            <a:headEnd/>
            <a:tailEnd/>
          </a:ln>
          <a:effectLst/>
        </p:spPr>
        <p:txBody>
          <a:bodyPr/>
          <a:lstStyle/>
          <a:p>
            <a:endParaRPr lang="zh-CN" altLang="en-US"/>
          </a:p>
        </p:txBody>
      </p:sp>
      <p:sp>
        <p:nvSpPr>
          <p:cNvPr id="361476" name="Line 4"/>
          <p:cNvSpPr>
            <a:spLocks noChangeShapeType="1"/>
          </p:cNvSpPr>
          <p:nvPr/>
        </p:nvSpPr>
        <p:spPr bwMode="auto">
          <a:xfrm flipV="1">
            <a:off x="3200400" y="3200400"/>
            <a:ext cx="1524000" cy="0"/>
          </a:xfrm>
          <a:prstGeom prst="line">
            <a:avLst/>
          </a:prstGeom>
          <a:noFill/>
          <a:ln w="38100">
            <a:solidFill>
              <a:srgbClr val="FF3300"/>
            </a:solidFill>
            <a:round/>
            <a:headEnd/>
            <a:tailEnd/>
          </a:ln>
          <a:effectLst/>
        </p:spPr>
        <p:txBody>
          <a:bodyPr/>
          <a:lstStyle/>
          <a:p>
            <a:endParaRPr lang="zh-CN" altLang="en-US"/>
          </a:p>
        </p:txBody>
      </p:sp>
      <p:sp>
        <p:nvSpPr>
          <p:cNvPr id="361477" name="Line 5"/>
          <p:cNvSpPr>
            <a:spLocks noChangeShapeType="1"/>
          </p:cNvSpPr>
          <p:nvPr/>
        </p:nvSpPr>
        <p:spPr bwMode="auto">
          <a:xfrm>
            <a:off x="2743200" y="4114800"/>
            <a:ext cx="1371600" cy="0"/>
          </a:xfrm>
          <a:prstGeom prst="line">
            <a:avLst/>
          </a:prstGeom>
          <a:noFill/>
          <a:ln w="38100">
            <a:solidFill>
              <a:srgbClr val="FF3300"/>
            </a:solidFill>
            <a:round/>
            <a:headEnd/>
            <a:tailEnd/>
          </a:ln>
          <a:effectLst/>
        </p:spPr>
        <p:txBody>
          <a:bodyPr/>
          <a:lstStyle/>
          <a:p>
            <a:endParaRPr lang="zh-CN" altLang="en-US"/>
          </a:p>
        </p:txBody>
      </p:sp>
      <p:sp>
        <p:nvSpPr>
          <p:cNvPr id="361478" name="Line 6"/>
          <p:cNvSpPr>
            <a:spLocks noChangeShapeType="1"/>
          </p:cNvSpPr>
          <p:nvPr/>
        </p:nvSpPr>
        <p:spPr bwMode="auto">
          <a:xfrm>
            <a:off x="4572000" y="5486400"/>
            <a:ext cx="990600" cy="0"/>
          </a:xfrm>
          <a:prstGeom prst="line">
            <a:avLst/>
          </a:prstGeom>
          <a:noFill/>
          <a:ln w="38100">
            <a:solidFill>
              <a:srgbClr val="FF3300"/>
            </a:solidFill>
            <a:round/>
            <a:headEnd/>
            <a:tailEnd/>
          </a:ln>
          <a:effectLst/>
        </p:spPr>
        <p:txBody>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61475"/>
                                        </p:tgtEl>
                                        <p:attrNameLst>
                                          <p:attrName>style.visibility</p:attrName>
                                        </p:attrNameLst>
                                      </p:cBhvr>
                                      <p:to>
                                        <p:strVal val="visible"/>
                                      </p:to>
                                    </p:set>
                                    <p:animEffect transition="in" filter="wipe(left)">
                                      <p:cBhvr>
                                        <p:cTn id="7" dur="500"/>
                                        <p:tgtEl>
                                          <p:spTgt spid="36147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61476"/>
                                        </p:tgtEl>
                                        <p:attrNameLst>
                                          <p:attrName>style.visibility</p:attrName>
                                        </p:attrNameLst>
                                      </p:cBhvr>
                                      <p:to>
                                        <p:strVal val="visible"/>
                                      </p:to>
                                    </p:set>
                                    <p:animEffect transition="in" filter="wipe(left)">
                                      <p:cBhvr>
                                        <p:cTn id="12" dur="500"/>
                                        <p:tgtEl>
                                          <p:spTgt spid="36147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61477"/>
                                        </p:tgtEl>
                                        <p:attrNameLst>
                                          <p:attrName>style.visibility</p:attrName>
                                        </p:attrNameLst>
                                      </p:cBhvr>
                                      <p:to>
                                        <p:strVal val="visible"/>
                                      </p:to>
                                    </p:set>
                                    <p:animEffect transition="in" filter="wipe(left)">
                                      <p:cBhvr>
                                        <p:cTn id="17" dur="500"/>
                                        <p:tgtEl>
                                          <p:spTgt spid="36147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61478"/>
                                        </p:tgtEl>
                                        <p:attrNameLst>
                                          <p:attrName>style.visibility</p:attrName>
                                        </p:attrNameLst>
                                      </p:cBhvr>
                                      <p:to>
                                        <p:strVal val="visible"/>
                                      </p:to>
                                    </p:set>
                                    <p:animEffect transition="in" filter="wipe(left)">
                                      <p:cBhvr>
                                        <p:cTn id="22" dur="500"/>
                                        <p:tgtEl>
                                          <p:spTgt spid="3614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1475" grpId="0" animBg="1"/>
      <p:bldP spid="361476" grpId="0" animBg="1"/>
      <p:bldP spid="361477" grpId="0" animBg="1"/>
      <p:bldP spid="36147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Text Box 2"/>
          <p:cNvSpPr txBox="1">
            <a:spLocks noChangeArrowheads="1"/>
          </p:cNvSpPr>
          <p:nvPr/>
        </p:nvSpPr>
        <p:spPr bwMode="auto">
          <a:xfrm>
            <a:off x="296863" y="663575"/>
            <a:ext cx="8542337" cy="5645150"/>
          </a:xfrm>
          <a:prstGeom prst="rect">
            <a:avLst/>
          </a:prstGeom>
          <a:noFill/>
          <a:ln w="9525">
            <a:noFill/>
            <a:miter lim="800000"/>
            <a:headEnd/>
            <a:tailEnd/>
          </a:ln>
          <a:effectLst/>
        </p:spPr>
        <p:txBody>
          <a:bodyPr>
            <a:spAutoFit/>
          </a:bodyPr>
          <a:lstStyle/>
          <a:p>
            <a:pPr>
              <a:spcBef>
                <a:spcPct val="50000"/>
              </a:spcBef>
            </a:pPr>
            <a:r>
              <a:rPr lang="en-US" altLang="zh-CN" sz="2800" b="1">
                <a:latin typeface="楷体_GB2312" pitchFamily="49" charset="-122"/>
                <a:ea typeface="楷体_GB2312" pitchFamily="49" charset="-122"/>
              </a:rPr>
              <a:t>10</a:t>
            </a:r>
            <a:r>
              <a:rPr lang="zh-CN" altLang="en-US" sz="2800" b="1">
                <a:latin typeface="楷体_GB2312" pitchFamily="49" charset="-122"/>
                <a:ea typeface="楷体_GB2312" pitchFamily="49" charset="-122"/>
              </a:rPr>
              <a:t>、卵细胞的形成与精子形成相同的是（　）</a:t>
            </a:r>
            <a:br>
              <a:rPr lang="zh-CN" altLang="en-US" sz="2800" b="1">
                <a:latin typeface="楷体_GB2312" pitchFamily="49" charset="-122"/>
                <a:ea typeface="楷体_GB2312" pitchFamily="49" charset="-122"/>
              </a:rPr>
            </a:br>
            <a:r>
              <a:rPr lang="zh-CN" altLang="en-US" sz="2800" b="1">
                <a:latin typeface="楷体_GB2312" pitchFamily="49" charset="-122"/>
                <a:ea typeface="楷体_GB2312" pitchFamily="49" charset="-122"/>
              </a:rPr>
              <a:t>　　Ａ进行的场所　　　Ｂ染色体及ＤＮＡ的变化</a:t>
            </a:r>
            <a:br>
              <a:rPr lang="zh-CN" altLang="en-US" sz="2800" b="1">
                <a:latin typeface="楷体_GB2312" pitchFamily="49" charset="-122"/>
                <a:ea typeface="楷体_GB2312" pitchFamily="49" charset="-122"/>
              </a:rPr>
            </a:br>
            <a:r>
              <a:rPr lang="zh-CN" altLang="en-US" sz="2800" b="1">
                <a:latin typeface="楷体_GB2312" pitchFamily="49" charset="-122"/>
                <a:ea typeface="楷体_GB2312" pitchFamily="49" charset="-122"/>
              </a:rPr>
              <a:t>　　Ｃ蛋白质的合成　　Ｄ产生生殖细胞的数目</a:t>
            </a:r>
          </a:p>
          <a:p>
            <a:pPr>
              <a:spcBef>
                <a:spcPct val="50000"/>
              </a:spcBef>
            </a:pPr>
            <a:r>
              <a:rPr lang="en-US" altLang="zh-CN" sz="2800" b="1">
                <a:latin typeface="楷体_GB2312" pitchFamily="49" charset="-122"/>
                <a:ea typeface="楷体_GB2312" pitchFamily="49" charset="-122"/>
              </a:rPr>
              <a:t>11</a:t>
            </a:r>
            <a:r>
              <a:rPr lang="zh-CN" altLang="en-US" sz="2800" b="1">
                <a:latin typeface="楷体_GB2312" pitchFamily="49" charset="-122"/>
                <a:ea typeface="楷体_GB2312" pitchFamily="49" charset="-122"/>
              </a:rPr>
              <a:t>、一个卵原细胞的染色体为</a:t>
            </a:r>
            <a:r>
              <a:rPr lang="en-US" altLang="zh-CN" sz="2800" b="1">
                <a:latin typeface="楷体_GB2312" pitchFamily="49" charset="-122"/>
                <a:ea typeface="楷体_GB2312" pitchFamily="49" charset="-122"/>
              </a:rPr>
              <a:t>AaBb,</a:t>
            </a:r>
            <a:r>
              <a:rPr lang="zh-CN" altLang="en-US" sz="2800" b="1">
                <a:latin typeface="楷体_GB2312" pitchFamily="49" charset="-122"/>
                <a:ea typeface="楷体_GB2312" pitchFamily="49" charset="-122"/>
              </a:rPr>
              <a:t>形成的卵细胞为</a:t>
            </a:r>
            <a:r>
              <a:rPr lang="en-US" altLang="zh-CN" sz="2800" b="1">
                <a:latin typeface="楷体_GB2312" pitchFamily="49" charset="-122"/>
                <a:ea typeface="楷体_GB2312" pitchFamily="49" charset="-122"/>
              </a:rPr>
              <a:t>AB</a:t>
            </a:r>
            <a:r>
              <a:rPr lang="zh-CN" altLang="en-US" sz="2800" b="1">
                <a:latin typeface="楷体_GB2312" pitchFamily="49" charset="-122"/>
                <a:ea typeface="楷体_GB2312" pitchFamily="49" charset="-122"/>
              </a:rPr>
              <a:t>，同时形成的三个极体是（　）</a:t>
            </a:r>
            <a:br>
              <a:rPr lang="zh-CN" altLang="en-US" sz="2800" b="1">
                <a:latin typeface="楷体_GB2312" pitchFamily="49" charset="-122"/>
                <a:ea typeface="楷体_GB2312" pitchFamily="49" charset="-122"/>
              </a:rPr>
            </a:br>
            <a:r>
              <a:rPr lang="zh-CN" altLang="en-US" sz="2800" b="1">
                <a:latin typeface="楷体_GB2312" pitchFamily="49" charset="-122"/>
                <a:ea typeface="楷体_GB2312" pitchFamily="49" charset="-122"/>
              </a:rPr>
              <a:t>　　Ａ三个都是</a:t>
            </a:r>
            <a:r>
              <a:rPr lang="en-US" altLang="zh-CN" sz="2800" b="1">
                <a:latin typeface="楷体_GB2312" pitchFamily="49" charset="-122"/>
                <a:ea typeface="楷体_GB2312" pitchFamily="49" charset="-122"/>
              </a:rPr>
              <a:t>AB</a:t>
            </a:r>
            <a:r>
              <a:rPr lang="zh-CN" altLang="en-US" sz="2800" b="1">
                <a:latin typeface="楷体_GB2312" pitchFamily="49" charset="-122"/>
                <a:ea typeface="楷体_GB2312" pitchFamily="49" charset="-122"/>
              </a:rPr>
              <a:t>　　　Ｂ一个</a:t>
            </a:r>
            <a:r>
              <a:rPr lang="en-US" altLang="zh-CN" sz="2800" b="1">
                <a:latin typeface="楷体_GB2312" pitchFamily="49" charset="-122"/>
                <a:ea typeface="楷体_GB2312" pitchFamily="49" charset="-122"/>
              </a:rPr>
              <a:t>AB</a:t>
            </a:r>
            <a:r>
              <a:rPr lang="zh-CN" altLang="en-US" sz="2800" b="1">
                <a:latin typeface="楷体_GB2312" pitchFamily="49" charset="-122"/>
                <a:ea typeface="楷体_GB2312" pitchFamily="49" charset="-122"/>
              </a:rPr>
              <a:t>和两个</a:t>
            </a:r>
            <a:r>
              <a:rPr lang="en-US" altLang="zh-CN" sz="2800" b="1">
                <a:latin typeface="楷体_GB2312" pitchFamily="49" charset="-122"/>
                <a:ea typeface="楷体_GB2312" pitchFamily="49" charset="-122"/>
              </a:rPr>
              <a:t>ab</a:t>
            </a:r>
            <a:br>
              <a:rPr lang="en-US" altLang="zh-CN" sz="2800" b="1">
                <a:latin typeface="楷体_GB2312" pitchFamily="49" charset="-122"/>
                <a:ea typeface="楷体_GB2312" pitchFamily="49" charset="-122"/>
              </a:rPr>
            </a:br>
            <a:r>
              <a:rPr lang="zh-CN" altLang="en-US" sz="2800" b="1">
                <a:latin typeface="楷体_GB2312" pitchFamily="49" charset="-122"/>
                <a:ea typeface="楷体_GB2312" pitchFamily="49" charset="-122"/>
              </a:rPr>
              <a:t>　　Ｃ三个都是</a:t>
            </a:r>
            <a:r>
              <a:rPr lang="en-US" altLang="zh-CN" sz="2800" b="1">
                <a:latin typeface="楷体_GB2312" pitchFamily="49" charset="-122"/>
                <a:ea typeface="楷体_GB2312" pitchFamily="49" charset="-122"/>
              </a:rPr>
              <a:t>ab</a:t>
            </a:r>
            <a:r>
              <a:rPr lang="zh-CN" altLang="en-US" sz="2800" b="1">
                <a:latin typeface="楷体_GB2312" pitchFamily="49" charset="-122"/>
                <a:ea typeface="楷体_GB2312" pitchFamily="49" charset="-122"/>
              </a:rPr>
              <a:t>　　　 Ｄ一个</a:t>
            </a:r>
            <a:r>
              <a:rPr lang="en-US" altLang="zh-CN" sz="2800" b="1">
                <a:latin typeface="楷体_GB2312" pitchFamily="49" charset="-122"/>
                <a:ea typeface="楷体_GB2312" pitchFamily="49" charset="-122"/>
              </a:rPr>
              <a:t>ab</a:t>
            </a:r>
            <a:r>
              <a:rPr lang="zh-CN" altLang="en-US" sz="2800" b="1">
                <a:latin typeface="楷体_GB2312" pitchFamily="49" charset="-122"/>
                <a:ea typeface="楷体_GB2312" pitchFamily="49" charset="-122"/>
              </a:rPr>
              <a:t>和两个</a:t>
            </a:r>
            <a:r>
              <a:rPr lang="en-US" altLang="zh-CN" sz="2800" b="1">
                <a:latin typeface="楷体_GB2312" pitchFamily="49" charset="-122"/>
                <a:ea typeface="楷体_GB2312" pitchFamily="49" charset="-122"/>
              </a:rPr>
              <a:t>AB</a:t>
            </a:r>
          </a:p>
          <a:p>
            <a:pPr>
              <a:spcBef>
                <a:spcPct val="50000"/>
              </a:spcBef>
            </a:pPr>
            <a:r>
              <a:rPr lang="en-US" altLang="zh-CN" sz="2800" b="1">
                <a:latin typeface="楷体_GB2312" pitchFamily="49" charset="-122"/>
                <a:ea typeface="楷体_GB2312" pitchFamily="49" charset="-122"/>
              </a:rPr>
              <a:t>12</a:t>
            </a:r>
            <a:r>
              <a:rPr lang="zh-CN" altLang="en-US" sz="2800" b="1">
                <a:latin typeface="楷体_GB2312" pitchFamily="49" charset="-122"/>
                <a:ea typeface="楷体_GB2312" pitchFamily="49" charset="-122"/>
              </a:rPr>
              <a:t>、人的体细胞内有</a:t>
            </a:r>
            <a:r>
              <a:rPr lang="en-US" altLang="zh-CN" sz="2800" b="1">
                <a:latin typeface="楷体_GB2312" pitchFamily="49" charset="-122"/>
                <a:ea typeface="楷体_GB2312" pitchFamily="49" charset="-122"/>
              </a:rPr>
              <a:t>46</a:t>
            </a:r>
            <a:r>
              <a:rPr lang="zh-CN" altLang="en-US" sz="2800" b="1">
                <a:latin typeface="楷体_GB2312" pitchFamily="49" charset="-122"/>
                <a:ea typeface="楷体_GB2312" pitchFamily="49" charset="-122"/>
              </a:rPr>
              <a:t>条染色体，人的一个卵原细胞，一个初级卵母细胞，一个次级卵母和一个卵细胞中的</a:t>
            </a:r>
            <a:r>
              <a:rPr lang="en-US" altLang="zh-CN" sz="2800" b="1">
                <a:latin typeface="楷体_GB2312" pitchFamily="49" charset="-122"/>
                <a:ea typeface="楷体_GB2312" pitchFamily="49" charset="-122"/>
              </a:rPr>
              <a:t>DNA</a:t>
            </a:r>
            <a:r>
              <a:rPr lang="zh-CN" altLang="en-US" sz="2800" b="1">
                <a:latin typeface="楷体_GB2312" pitchFamily="49" charset="-122"/>
                <a:ea typeface="楷体_GB2312" pitchFamily="49" charset="-122"/>
              </a:rPr>
              <a:t>分子数目依次是（　）</a:t>
            </a:r>
            <a:br>
              <a:rPr lang="zh-CN" altLang="en-US" sz="2800" b="1">
                <a:latin typeface="楷体_GB2312" pitchFamily="49" charset="-122"/>
                <a:ea typeface="楷体_GB2312" pitchFamily="49" charset="-122"/>
              </a:rPr>
            </a:br>
            <a:r>
              <a:rPr lang="zh-CN" altLang="en-US" sz="2800" b="1">
                <a:latin typeface="楷体_GB2312" pitchFamily="49" charset="-122"/>
                <a:ea typeface="楷体_GB2312" pitchFamily="49" charset="-122"/>
              </a:rPr>
              <a:t>　　Ａ</a:t>
            </a:r>
            <a:r>
              <a:rPr lang="en-US" altLang="zh-CN" sz="2800" b="1">
                <a:latin typeface="楷体_GB2312" pitchFamily="49" charset="-122"/>
                <a:ea typeface="楷体_GB2312" pitchFamily="49" charset="-122"/>
              </a:rPr>
              <a:t>46</a:t>
            </a:r>
            <a:r>
              <a:rPr lang="zh-CN" altLang="en-US" sz="2800" b="1">
                <a:latin typeface="楷体_GB2312" pitchFamily="49" charset="-122"/>
                <a:ea typeface="楷体_GB2312" pitchFamily="49" charset="-122"/>
              </a:rPr>
              <a:t>，</a:t>
            </a:r>
            <a:r>
              <a:rPr lang="en-US" altLang="zh-CN" sz="2800" b="1">
                <a:latin typeface="楷体_GB2312" pitchFamily="49" charset="-122"/>
                <a:ea typeface="楷体_GB2312" pitchFamily="49" charset="-122"/>
              </a:rPr>
              <a:t>46</a:t>
            </a:r>
            <a:r>
              <a:rPr lang="zh-CN" altLang="en-US" sz="2800" b="1">
                <a:latin typeface="楷体_GB2312" pitchFamily="49" charset="-122"/>
                <a:ea typeface="楷体_GB2312" pitchFamily="49" charset="-122"/>
              </a:rPr>
              <a:t>，</a:t>
            </a:r>
            <a:r>
              <a:rPr lang="en-US" altLang="zh-CN" sz="2800" b="1">
                <a:latin typeface="楷体_GB2312" pitchFamily="49" charset="-122"/>
                <a:ea typeface="楷体_GB2312" pitchFamily="49" charset="-122"/>
              </a:rPr>
              <a:t>23</a:t>
            </a:r>
            <a:r>
              <a:rPr lang="zh-CN" altLang="en-US" sz="2800" b="1">
                <a:latin typeface="楷体_GB2312" pitchFamily="49" charset="-122"/>
                <a:ea typeface="楷体_GB2312" pitchFamily="49" charset="-122"/>
              </a:rPr>
              <a:t>，</a:t>
            </a:r>
            <a:r>
              <a:rPr lang="en-US" altLang="zh-CN" sz="2800" b="1">
                <a:latin typeface="楷体_GB2312" pitchFamily="49" charset="-122"/>
                <a:ea typeface="楷体_GB2312" pitchFamily="49" charset="-122"/>
              </a:rPr>
              <a:t>23</a:t>
            </a:r>
            <a:r>
              <a:rPr lang="zh-CN" altLang="en-US" sz="2800" b="1">
                <a:latin typeface="楷体_GB2312" pitchFamily="49" charset="-122"/>
                <a:ea typeface="楷体_GB2312" pitchFamily="49" charset="-122"/>
              </a:rPr>
              <a:t>　　Ｂ</a:t>
            </a:r>
            <a:r>
              <a:rPr lang="en-US" altLang="zh-CN" sz="2800" b="1">
                <a:latin typeface="楷体_GB2312" pitchFamily="49" charset="-122"/>
                <a:ea typeface="楷体_GB2312" pitchFamily="49" charset="-122"/>
              </a:rPr>
              <a:t>46</a:t>
            </a:r>
            <a:r>
              <a:rPr lang="zh-CN" altLang="en-US" sz="2800" b="1">
                <a:latin typeface="楷体_GB2312" pitchFamily="49" charset="-122"/>
                <a:ea typeface="楷体_GB2312" pitchFamily="49" charset="-122"/>
              </a:rPr>
              <a:t>，</a:t>
            </a:r>
            <a:r>
              <a:rPr lang="en-US" altLang="zh-CN" sz="2800" b="1">
                <a:latin typeface="楷体_GB2312" pitchFamily="49" charset="-122"/>
                <a:ea typeface="楷体_GB2312" pitchFamily="49" charset="-122"/>
              </a:rPr>
              <a:t>46</a:t>
            </a:r>
            <a:r>
              <a:rPr lang="zh-CN" altLang="en-US" sz="2800" b="1">
                <a:latin typeface="楷体_GB2312" pitchFamily="49" charset="-122"/>
                <a:ea typeface="楷体_GB2312" pitchFamily="49" charset="-122"/>
              </a:rPr>
              <a:t>，</a:t>
            </a:r>
            <a:r>
              <a:rPr lang="en-US" altLang="zh-CN" sz="2800" b="1">
                <a:latin typeface="楷体_GB2312" pitchFamily="49" charset="-122"/>
                <a:ea typeface="楷体_GB2312" pitchFamily="49" charset="-122"/>
              </a:rPr>
              <a:t>46</a:t>
            </a:r>
            <a:r>
              <a:rPr lang="zh-CN" altLang="en-US" sz="2800" b="1">
                <a:latin typeface="楷体_GB2312" pitchFamily="49" charset="-122"/>
                <a:ea typeface="楷体_GB2312" pitchFamily="49" charset="-122"/>
              </a:rPr>
              <a:t>，</a:t>
            </a:r>
            <a:r>
              <a:rPr lang="en-US" altLang="zh-CN" sz="2800" b="1">
                <a:latin typeface="楷体_GB2312" pitchFamily="49" charset="-122"/>
                <a:ea typeface="楷体_GB2312" pitchFamily="49" charset="-122"/>
              </a:rPr>
              <a:t>46</a:t>
            </a:r>
            <a:br>
              <a:rPr lang="en-US" altLang="zh-CN" sz="2800" b="1">
                <a:latin typeface="楷体_GB2312" pitchFamily="49" charset="-122"/>
                <a:ea typeface="楷体_GB2312" pitchFamily="49" charset="-122"/>
              </a:rPr>
            </a:br>
            <a:r>
              <a:rPr lang="zh-CN" altLang="en-US" sz="2800" b="1">
                <a:latin typeface="楷体_GB2312" pitchFamily="49" charset="-122"/>
                <a:ea typeface="楷体_GB2312" pitchFamily="49" charset="-122"/>
              </a:rPr>
              <a:t>　　Ｃ</a:t>
            </a:r>
            <a:r>
              <a:rPr lang="en-US" altLang="zh-CN" sz="2800" b="1">
                <a:latin typeface="楷体_GB2312" pitchFamily="49" charset="-122"/>
                <a:ea typeface="楷体_GB2312" pitchFamily="49" charset="-122"/>
              </a:rPr>
              <a:t>46</a:t>
            </a:r>
            <a:r>
              <a:rPr lang="zh-CN" altLang="en-US" sz="2800" b="1">
                <a:latin typeface="楷体_GB2312" pitchFamily="49" charset="-122"/>
                <a:ea typeface="楷体_GB2312" pitchFamily="49" charset="-122"/>
              </a:rPr>
              <a:t>，</a:t>
            </a:r>
            <a:r>
              <a:rPr lang="en-US" altLang="zh-CN" sz="2800" b="1">
                <a:latin typeface="楷体_GB2312" pitchFamily="49" charset="-122"/>
                <a:ea typeface="楷体_GB2312" pitchFamily="49" charset="-122"/>
              </a:rPr>
              <a:t>92</a:t>
            </a:r>
            <a:r>
              <a:rPr lang="zh-CN" altLang="en-US" sz="2800" b="1">
                <a:latin typeface="楷体_GB2312" pitchFamily="49" charset="-122"/>
                <a:ea typeface="楷体_GB2312" pitchFamily="49" charset="-122"/>
              </a:rPr>
              <a:t>，</a:t>
            </a:r>
            <a:r>
              <a:rPr lang="en-US" altLang="zh-CN" sz="2800" b="1">
                <a:latin typeface="楷体_GB2312" pitchFamily="49" charset="-122"/>
                <a:ea typeface="楷体_GB2312" pitchFamily="49" charset="-122"/>
              </a:rPr>
              <a:t>46</a:t>
            </a:r>
            <a:r>
              <a:rPr lang="zh-CN" altLang="en-US" sz="2800" b="1">
                <a:latin typeface="楷体_GB2312" pitchFamily="49" charset="-122"/>
                <a:ea typeface="楷体_GB2312" pitchFamily="49" charset="-122"/>
              </a:rPr>
              <a:t>，</a:t>
            </a:r>
            <a:r>
              <a:rPr lang="en-US" altLang="zh-CN" sz="2800" b="1">
                <a:latin typeface="楷体_GB2312" pitchFamily="49" charset="-122"/>
                <a:ea typeface="楷体_GB2312" pitchFamily="49" charset="-122"/>
              </a:rPr>
              <a:t>23</a:t>
            </a:r>
            <a:r>
              <a:rPr lang="zh-CN" altLang="en-US" sz="2800" b="1">
                <a:latin typeface="楷体_GB2312" pitchFamily="49" charset="-122"/>
                <a:ea typeface="楷体_GB2312" pitchFamily="49" charset="-122"/>
              </a:rPr>
              <a:t>　　Ｄ</a:t>
            </a:r>
            <a:r>
              <a:rPr lang="en-US" altLang="zh-CN" sz="2800" b="1">
                <a:latin typeface="楷体_GB2312" pitchFamily="49" charset="-122"/>
                <a:ea typeface="楷体_GB2312" pitchFamily="49" charset="-122"/>
              </a:rPr>
              <a:t>23</a:t>
            </a:r>
            <a:r>
              <a:rPr lang="zh-CN" altLang="en-US" sz="2800" b="1">
                <a:latin typeface="楷体_GB2312" pitchFamily="49" charset="-122"/>
                <a:ea typeface="楷体_GB2312" pitchFamily="49" charset="-122"/>
              </a:rPr>
              <a:t>，</a:t>
            </a:r>
            <a:r>
              <a:rPr lang="en-US" altLang="zh-CN" sz="2800" b="1">
                <a:latin typeface="楷体_GB2312" pitchFamily="49" charset="-122"/>
                <a:ea typeface="楷体_GB2312" pitchFamily="49" charset="-122"/>
              </a:rPr>
              <a:t>46</a:t>
            </a:r>
            <a:r>
              <a:rPr lang="zh-CN" altLang="en-US" sz="2800" b="1">
                <a:latin typeface="楷体_GB2312" pitchFamily="49" charset="-122"/>
                <a:ea typeface="楷体_GB2312" pitchFamily="49" charset="-122"/>
              </a:rPr>
              <a:t>，</a:t>
            </a:r>
            <a:r>
              <a:rPr lang="en-US" altLang="zh-CN" sz="2800" b="1">
                <a:latin typeface="楷体_GB2312" pitchFamily="49" charset="-122"/>
                <a:ea typeface="楷体_GB2312" pitchFamily="49" charset="-122"/>
              </a:rPr>
              <a:t>23</a:t>
            </a:r>
            <a:r>
              <a:rPr lang="zh-CN" altLang="en-US" sz="2800" b="1">
                <a:latin typeface="楷体_GB2312" pitchFamily="49" charset="-122"/>
                <a:ea typeface="楷体_GB2312" pitchFamily="49" charset="-122"/>
              </a:rPr>
              <a:t>，</a:t>
            </a:r>
            <a:r>
              <a:rPr lang="en-US" altLang="zh-CN" sz="2800" b="1">
                <a:latin typeface="楷体_GB2312" pitchFamily="49" charset="-122"/>
                <a:ea typeface="楷体_GB2312" pitchFamily="49" charset="-122"/>
              </a:rPr>
              <a:t>23</a:t>
            </a:r>
          </a:p>
        </p:txBody>
      </p:sp>
      <p:sp>
        <p:nvSpPr>
          <p:cNvPr id="362499" name="Line 3"/>
          <p:cNvSpPr>
            <a:spLocks noChangeShapeType="1"/>
          </p:cNvSpPr>
          <p:nvPr/>
        </p:nvSpPr>
        <p:spPr bwMode="auto">
          <a:xfrm>
            <a:off x="4419600" y="1524000"/>
            <a:ext cx="3886200" cy="0"/>
          </a:xfrm>
          <a:prstGeom prst="line">
            <a:avLst/>
          </a:prstGeom>
          <a:noFill/>
          <a:ln w="38100">
            <a:solidFill>
              <a:srgbClr val="FF3300"/>
            </a:solidFill>
            <a:round/>
            <a:headEnd/>
            <a:tailEnd/>
          </a:ln>
          <a:effectLst/>
        </p:spPr>
        <p:txBody>
          <a:bodyPr/>
          <a:lstStyle/>
          <a:p>
            <a:endParaRPr lang="zh-CN" altLang="en-US"/>
          </a:p>
        </p:txBody>
      </p:sp>
      <p:sp>
        <p:nvSpPr>
          <p:cNvPr id="362500" name="Line 4"/>
          <p:cNvSpPr>
            <a:spLocks noChangeShapeType="1"/>
          </p:cNvSpPr>
          <p:nvPr/>
        </p:nvSpPr>
        <p:spPr bwMode="auto">
          <a:xfrm>
            <a:off x="4495800" y="3429000"/>
            <a:ext cx="2743200" cy="76200"/>
          </a:xfrm>
          <a:prstGeom prst="line">
            <a:avLst/>
          </a:prstGeom>
          <a:noFill/>
          <a:ln w="38100">
            <a:solidFill>
              <a:srgbClr val="FF3300"/>
            </a:solidFill>
            <a:round/>
            <a:headEnd/>
            <a:tailEnd/>
          </a:ln>
          <a:effectLst/>
        </p:spPr>
        <p:txBody>
          <a:bodyPr/>
          <a:lstStyle/>
          <a:p>
            <a:endParaRPr lang="zh-CN" altLang="en-US"/>
          </a:p>
        </p:txBody>
      </p:sp>
      <p:sp>
        <p:nvSpPr>
          <p:cNvPr id="362501" name="Line 5"/>
          <p:cNvSpPr>
            <a:spLocks noChangeShapeType="1"/>
          </p:cNvSpPr>
          <p:nvPr/>
        </p:nvSpPr>
        <p:spPr bwMode="auto">
          <a:xfrm>
            <a:off x="1219200" y="6248400"/>
            <a:ext cx="2743200" cy="0"/>
          </a:xfrm>
          <a:prstGeom prst="line">
            <a:avLst/>
          </a:prstGeom>
          <a:noFill/>
          <a:ln w="38100">
            <a:solidFill>
              <a:srgbClr val="FF3300"/>
            </a:solidFill>
            <a:round/>
            <a:headEnd/>
            <a:tailEnd/>
          </a:ln>
          <a:effectLst/>
        </p:spPr>
        <p:txBody>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62499"/>
                                        </p:tgtEl>
                                        <p:attrNameLst>
                                          <p:attrName>style.visibility</p:attrName>
                                        </p:attrNameLst>
                                      </p:cBhvr>
                                      <p:to>
                                        <p:strVal val="visible"/>
                                      </p:to>
                                    </p:set>
                                    <p:animEffect transition="in" filter="wipe(left)">
                                      <p:cBhvr>
                                        <p:cTn id="7" dur="500"/>
                                        <p:tgtEl>
                                          <p:spTgt spid="36249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62500"/>
                                        </p:tgtEl>
                                        <p:attrNameLst>
                                          <p:attrName>style.visibility</p:attrName>
                                        </p:attrNameLst>
                                      </p:cBhvr>
                                      <p:to>
                                        <p:strVal val="visible"/>
                                      </p:to>
                                    </p:set>
                                    <p:animEffect transition="in" filter="wipe(left)">
                                      <p:cBhvr>
                                        <p:cTn id="12" dur="500"/>
                                        <p:tgtEl>
                                          <p:spTgt spid="36250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62501"/>
                                        </p:tgtEl>
                                        <p:attrNameLst>
                                          <p:attrName>style.visibility</p:attrName>
                                        </p:attrNameLst>
                                      </p:cBhvr>
                                      <p:to>
                                        <p:strVal val="visible"/>
                                      </p:to>
                                    </p:set>
                                    <p:animEffect transition="in" filter="wipe(left)">
                                      <p:cBhvr>
                                        <p:cTn id="17" dur="500"/>
                                        <p:tgtEl>
                                          <p:spTgt spid="3625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2499" grpId="0" animBg="1"/>
      <p:bldP spid="362500" grpId="0" animBg="1"/>
      <p:bldP spid="36250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3"/>
          <p:cNvSpPr>
            <a:spLocks noGrp="1" noChangeArrowheads="1"/>
          </p:cNvSpPr>
          <p:nvPr>
            <p:ph type="body" idx="4294967295"/>
          </p:nvPr>
        </p:nvSpPr>
        <p:spPr bwMode="auto">
          <a:xfrm>
            <a:off x="468313" y="692150"/>
            <a:ext cx="8675687" cy="5576888"/>
          </a:xfrm>
          <a:prstGeom prst="rect">
            <a:avLst/>
          </a:prstGeom>
          <a:noFill/>
          <a:ln>
            <a:miter lim="800000"/>
            <a:headEnd/>
            <a:tailEnd/>
          </a:ln>
        </p:spPr>
        <p:txBody>
          <a:bodyPr/>
          <a:lstStyle/>
          <a:p>
            <a:pPr eaLnBrk="1" hangingPunct="1">
              <a:buFontTx/>
              <a:buNone/>
            </a:pPr>
            <a:r>
              <a:rPr lang="en-US" altLang="zh-CN" dirty="0" smtClean="0">
                <a:latin typeface="方正大黑简体" pitchFamily="65" charset="-122"/>
                <a:ea typeface="方正大黑简体" pitchFamily="65" charset="-122"/>
              </a:rPr>
              <a:t>3</a:t>
            </a:r>
            <a:r>
              <a:rPr lang="zh-CN" altLang="en-US" dirty="0" smtClean="0">
                <a:latin typeface="方正大黑简体" pitchFamily="65" charset="-122"/>
                <a:ea typeface="方正大黑简体" pitchFamily="65" charset="-122"/>
              </a:rPr>
              <a:t>、牛的初级卵母细胞经第一次减数分裂形成次级卵母细胞期间</a:t>
            </a:r>
          </a:p>
          <a:p>
            <a:pPr eaLnBrk="1" hangingPunct="1">
              <a:buFontTx/>
              <a:buNone/>
            </a:pPr>
            <a:r>
              <a:rPr lang="zh-CN" altLang="en-US" dirty="0" smtClean="0">
                <a:latin typeface="方正大黑简体" pitchFamily="65" charset="-122"/>
                <a:ea typeface="方正大黑简体" pitchFamily="65" charset="-122"/>
              </a:rPr>
              <a:t>   </a:t>
            </a:r>
            <a:r>
              <a:rPr lang="en-US" altLang="zh-CN" dirty="0" smtClean="0">
                <a:latin typeface="方正大黑简体" pitchFamily="65" charset="-122"/>
                <a:ea typeface="方正大黑简体" pitchFamily="65" charset="-122"/>
              </a:rPr>
              <a:t>A.</a:t>
            </a:r>
            <a:r>
              <a:rPr lang="zh-CN" altLang="en-US" dirty="0" smtClean="0">
                <a:latin typeface="方正大黑简体" pitchFamily="65" charset="-122"/>
                <a:ea typeface="方正大黑简体" pitchFamily="65" charset="-122"/>
              </a:rPr>
              <a:t>同源染色体不分开</a:t>
            </a:r>
            <a:r>
              <a:rPr lang="en-US" altLang="zh-CN" dirty="0" smtClean="0">
                <a:latin typeface="方正大黑简体" pitchFamily="65" charset="-122"/>
                <a:ea typeface="方正大黑简体" pitchFamily="65" charset="-122"/>
              </a:rPr>
              <a:t>,</a:t>
            </a:r>
            <a:r>
              <a:rPr lang="zh-CN" altLang="en-US" dirty="0" smtClean="0">
                <a:latin typeface="方正大黑简体" pitchFamily="65" charset="-122"/>
                <a:ea typeface="方正大黑简体" pitchFamily="65" charset="-122"/>
              </a:rPr>
              <a:t>着丝点分裂为二</a:t>
            </a:r>
          </a:p>
          <a:p>
            <a:pPr eaLnBrk="1" hangingPunct="1">
              <a:buFontTx/>
              <a:buNone/>
            </a:pPr>
            <a:r>
              <a:rPr lang="zh-CN" altLang="en-US" dirty="0" smtClean="0">
                <a:latin typeface="方正大黑简体" pitchFamily="65" charset="-122"/>
                <a:ea typeface="方正大黑简体" pitchFamily="65" charset="-122"/>
              </a:rPr>
              <a:t>   </a:t>
            </a:r>
            <a:r>
              <a:rPr lang="en-US" altLang="zh-CN" dirty="0" smtClean="0">
                <a:latin typeface="方正大黑简体" pitchFamily="65" charset="-122"/>
                <a:ea typeface="方正大黑简体" pitchFamily="65" charset="-122"/>
              </a:rPr>
              <a:t>B.</a:t>
            </a:r>
            <a:r>
              <a:rPr lang="zh-CN" altLang="en-US" dirty="0" smtClean="0">
                <a:latin typeface="方正大黑简体" pitchFamily="65" charset="-122"/>
                <a:ea typeface="方正大黑简体" pitchFamily="65" charset="-122"/>
              </a:rPr>
              <a:t>同源染色体不分开</a:t>
            </a:r>
            <a:r>
              <a:rPr lang="en-US" altLang="zh-CN" dirty="0" smtClean="0">
                <a:latin typeface="方正大黑简体" pitchFamily="65" charset="-122"/>
                <a:ea typeface="方正大黑简体" pitchFamily="65" charset="-122"/>
              </a:rPr>
              <a:t>,</a:t>
            </a:r>
            <a:r>
              <a:rPr lang="zh-CN" altLang="en-US" dirty="0" smtClean="0">
                <a:latin typeface="方正大黑简体" pitchFamily="65" charset="-122"/>
                <a:ea typeface="方正大黑简体" pitchFamily="65" charset="-122"/>
              </a:rPr>
              <a:t>着丝点也不分裂</a:t>
            </a:r>
          </a:p>
          <a:p>
            <a:pPr eaLnBrk="1" hangingPunct="1">
              <a:buFontTx/>
              <a:buNone/>
            </a:pPr>
            <a:r>
              <a:rPr lang="zh-CN" altLang="en-US" dirty="0" smtClean="0">
                <a:latin typeface="方正大黑简体" pitchFamily="65" charset="-122"/>
                <a:ea typeface="方正大黑简体" pitchFamily="65" charset="-122"/>
              </a:rPr>
              <a:t>   </a:t>
            </a:r>
            <a:r>
              <a:rPr lang="en-US" altLang="zh-CN" dirty="0" smtClean="0">
                <a:latin typeface="方正大黑简体" pitchFamily="65" charset="-122"/>
                <a:ea typeface="方正大黑简体" pitchFamily="65" charset="-122"/>
              </a:rPr>
              <a:t>C.</a:t>
            </a:r>
            <a:r>
              <a:rPr lang="zh-CN" altLang="en-US" dirty="0" smtClean="0">
                <a:latin typeface="方正大黑简体" pitchFamily="65" charset="-122"/>
                <a:ea typeface="方正大黑简体" pitchFamily="65" charset="-122"/>
              </a:rPr>
              <a:t>同源染色何分开</a:t>
            </a:r>
            <a:r>
              <a:rPr lang="en-US" altLang="zh-CN" dirty="0" smtClean="0">
                <a:latin typeface="方正大黑简体" pitchFamily="65" charset="-122"/>
                <a:ea typeface="方正大黑简体" pitchFamily="65" charset="-122"/>
              </a:rPr>
              <a:t>,</a:t>
            </a:r>
            <a:r>
              <a:rPr lang="zh-CN" altLang="en-US" dirty="0" smtClean="0">
                <a:latin typeface="方正大黑简体" pitchFamily="65" charset="-122"/>
                <a:ea typeface="方正大黑简体" pitchFamily="65" charset="-122"/>
              </a:rPr>
              <a:t>着丝点分裂为二</a:t>
            </a:r>
          </a:p>
          <a:p>
            <a:pPr eaLnBrk="1" hangingPunct="1">
              <a:buFontTx/>
              <a:buNone/>
            </a:pPr>
            <a:r>
              <a:rPr lang="zh-CN" altLang="en-US" dirty="0" smtClean="0">
                <a:latin typeface="方正大黑简体" pitchFamily="65" charset="-122"/>
                <a:ea typeface="方正大黑简体" pitchFamily="65" charset="-122"/>
              </a:rPr>
              <a:t>   </a:t>
            </a:r>
            <a:r>
              <a:rPr lang="en-US" altLang="zh-CN" dirty="0" smtClean="0">
                <a:latin typeface="方正大黑简体" pitchFamily="65" charset="-122"/>
                <a:ea typeface="方正大黑简体" pitchFamily="65" charset="-122"/>
              </a:rPr>
              <a:t>D.</a:t>
            </a:r>
            <a:r>
              <a:rPr lang="zh-CN" altLang="en-US" dirty="0" smtClean="0">
                <a:latin typeface="方正大黑简体" pitchFamily="65" charset="-122"/>
                <a:ea typeface="方正大黑简体" pitchFamily="65" charset="-122"/>
              </a:rPr>
              <a:t>同源染色体分开</a:t>
            </a:r>
            <a:r>
              <a:rPr lang="en-US" altLang="zh-CN" dirty="0" smtClean="0">
                <a:latin typeface="方正大黑简体" pitchFamily="65" charset="-122"/>
                <a:ea typeface="方正大黑简体" pitchFamily="65" charset="-122"/>
              </a:rPr>
              <a:t>,</a:t>
            </a:r>
            <a:r>
              <a:rPr lang="zh-CN" altLang="en-US" dirty="0" smtClean="0">
                <a:latin typeface="方正大黑简体" pitchFamily="65" charset="-122"/>
                <a:ea typeface="方正大黑简体" pitchFamily="65" charset="-122"/>
              </a:rPr>
              <a:t>着丝点不分裂</a:t>
            </a:r>
          </a:p>
          <a:p>
            <a:pPr eaLnBrk="1" hangingPunct="1">
              <a:buFontTx/>
              <a:buNone/>
            </a:pPr>
            <a:r>
              <a:rPr lang="en-US" altLang="zh-CN" dirty="0" smtClean="0">
                <a:latin typeface="方正大黑简体" pitchFamily="65" charset="-122"/>
                <a:ea typeface="方正大黑简体" pitchFamily="65" charset="-122"/>
              </a:rPr>
              <a:t>4</a:t>
            </a:r>
            <a:r>
              <a:rPr lang="zh-CN" altLang="en-US" dirty="0" smtClean="0">
                <a:latin typeface="方正大黑简体" pitchFamily="65" charset="-122"/>
                <a:ea typeface="方正大黑简体" pitchFamily="65" charset="-122"/>
              </a:rPr>
              <a:t>、有丝分裂与减数分裂不相同的是 </a:t>
            </a:r>
            <a:r>
              <a:rPr lang="en-US" altLang="zh-CN" dirty="0" smtClean="0">
                <a:latin typeface="方正大黑简体" pitchFamily="65" charset="-122"/>
                <a:ea typeface="方正大黑简体" pitchFamily="65" charset="-122"/>
              </a:rPr>
              <a:t>( )</a:t>
            </a:r>
          </a:p>
          <a:p>
            <a:pPr eaLnBrk="1" hangingPunct="1">
              <a:buFontTx/>
              <a:buNone/>
            </a:pPr>
            <a:r>
              <a:rPr lang="en-US" altLang="zh-CN" dirty="0" smtClean="0">
                <a:latin typeface="方正大黑简体" pitchFamily="65" charset="-122"/>
                <a:ea typeface="方正大黑简体" pitchFamily="65" charset="-122"/>
              </a:rPr>
              <a:t>   A.</a:t>
            </a:r>
            <a:r>
              <a:rPr lang="zh-CN" altLang="en-US" dirty="0" smtClean="0">
                <a:latin typeface="方正大黑简体" pitchFamily="65" charset="-122"/>
                <a:ea typeface="方正大黑简体" pitchFamily="65" charset="-122"/>
              </a:rPr>
              <a:t>有纺锤体形成            </a:t>
            </a:r>
            <a:r>
              <a:rPr lang="en-US" altLang="zh-CN" dirty="0" smtClean="0">
                <a:latin typeface="方正大黑简体" pitchFamily="65" charset="-122"/>
                <a:ea typeface="方正大黑简体" pitchFamily="65" charset="-122"/>
              </a:rPr>
              <a:t>B.</a:t>
            </a:r>
            <a:r>
              <a:rPr lang="zh-CN" altLang="en-US" dirty="0" smtClean="0">
                <a:latin typeface="方正大黑简体" pitchFamily="65" charset="-122"/>
                <a:ea typeface="方正大黑简体" pitchFamily="65" charset="-122"/>
              </a:rPr>
              <a:t>有</a:t>
            </a:r>
            <a:r>
              <a:rPr lang="en-US" altLang="zh-CN" dirty="0" smtClean="0">
                <a:latin typeface="方正大黑简体" pitchFamily="65" charset="-122"/>
                <a:ea typeface="方正大黑简体" pitchFamily="65" charset="-122"/>
              </a:rPr>
              <a:t>DNA</a:t>
            </a:r>
            <a:r>
              <a:rPr lang="zh-CN" altLang="en-US" dirty="0" smtClean="0">
                <a:latin typeface="方正大黑简体" pitchFamily="65" charset="-122"/>
                <a:ea typeface="方正大黑简体" pitchFamily="65" charset="-122"/>
              </a:rPr>
              <a:t>复制</a:t>
            </a:r>
          </a:p>
          <a:p>
            <a:pPr eaLnBrk="1" hangingPunct="1">
              <a:buFontTx/>
              <a:buNone/>
            </a:pPr>
            <a:r>
              <a:rPr lang="zh-CN" altLang="en-US" dirty="0" smtClean="0">
                <a:latin typeface="方正大黑简体" pitchFamily="65" charset="-122"/>
                <a:ea typeface="方正大黑简体" pitchFamily="65" charset="-122"/>
              </a:rPr>
              <a:t>   </a:t>
            </a:r>
            <a:r>
              <a:rPr lang="en-US" altLang="zh-CN" dirty="0" smtClean="0">
                <a:latin typeface="方正大黑简体" pitchFamily="65" charset="-122"/>
                <a:ea typeface="方正大黑简体" pitchFamily="65" charset="-122"/>
              </a:rPr>
              <a:t>C.</a:t>
            </a:r>
            <a:r>
              <a:rPr lang="zh-CN" altLang="en-US" dirty="0" smtClean="0">
                <a:latin typeface="方正大黑简体" pitchFamily="65" charset="-122"/>
                <a:ea typeface="方正大黑简体" pitchFamily="65" charset="-122"/>
              </a:rPr>
              <a:t>有同源染色体分离    </a:t>
            </a:r>
            <a:r>
              <a:rPr lang="en-US" altLang="zh-CN" dirty="0" smtClean="0">
                <a:latin typeface="方正大黑简体" pitchFamily="65" charset="-122"/>
                <a:ea typeface="方正大黑简体" pitchFamily="65" charset="-122"/>
              </a:rPr>
              <a:t>D.</a:t>
            </a:r>
            <a:r>
              <a:rPr lang="zh-CN" altLang="en-US" dirty="0" smtClean="0">
                <a:latin typeface="方正大黑简体" pitchFamily="65" charset="-122"/>
                <a:ea typeface="方正大黑简体" pitchFamily="65" charset="-122"/>
              </a:rPr>
              <a:t>有着丝点分裂为二</a:t>
            </a:r>
          </a:p>
        </p:txBody>
      </p:sp>
      <p:sp>
        <p:nvSpPr>
          <p:cNvPr id="3" name="TextBox 2"/>
          <p:cNvSpPr txBox="1"/>
          <p:nvPr/>
        </p:nvSpPr>
        <p:spPr>
          <a:xfrm>
            <a:off x="7929586" y="1785926"/>
            <a:ext cx="593432" cy="830997"/>
          </a:xfrm>
          <a:prstGeom prst="rect">
            <a:avLst/>
          </a:prstGeom>
          <a:noFill/>
        </p:spPr>
        <p:txBody>
          <a:bodyPr wrap="none" rtlCol="0">
            <a:spAutoFit/>
          </a:bodyPr>
          <a:lstStyle/>
          <a:p>
            <a:r>
              <a:rPr lang="en-US" altLang="zh-CN" sz="4800" dirty="0" smtClean="0">
                <a:solidFill>
                  <a:srgbClr val="FF0000"/>
                </a:solidFill>
                <a:latin typeface="方正粗圆简体" pitchFamily="65" charset="-122"/>
                <a:ea typeface="方正粗圆简体" pitchFamily="65" charset="-122"/>
              </a:rPr>
              <a:t>D</a:t>
            </a:r>
            <a:endParaRPr lang="zh-CN" altLang="en-US" sz="4800" dirty="0">
              <a:solidFill>
                <a:srgbClr val="FF0000"/>
              </a:solidFill>
              <a:latin typeface="方正粗圆简体" pitchFamily="65" charset="-122"/>
              <a:ea typeface="方正粗圆简体" pitchFamily="65" charset="-122"/>
            </a:endParaRPr>
          </a:p>
        </p:txBody>
      </p:sp>
      <p:sp>
        <p:nvSpPr>
          <p:cNvPr id="4" name="TextBox 3"/>
          <p:cNvSpPr txBox="1"/>
          <p:nvPr/>
        </p:nvSpPr>
        <p:spPr>
          <a:xfrm>
            <a:off x="7643834" y="4071942"/>
            <a:ext cx="654346" cy="1015663"/>
          </a:xfrm>
          <a:prstGeom prst="rect">
            <a:avLst/>
          </a:prstGeom>
          <a:noFill/>
        </p:spPr>
        <p:txBody>
          <a:bodyPr wrap="none" rtlCol="0">
            <a:spAutoFit/>
          </a:bodyPr>
          <a:lstStyle/>
          <a:p>
            <a:r>
              <a:rPr lang="en-US" altLang="zh-CN" sz="6000" dirty="0" smtClean="0">
                <a:solidFill>
                  <a:srgbClr val="FF0000"/>
                </a:solidFill>
                <a:latin typeface="方正粗圆简体" pitchFamily="65" charset="-122"/>
                <a:ea typeface="方正粗圆简体" pitchFamily="65" charset="-122"/>
              </a:rPr>
              <a:t>C</a:t>
            </a:r>
            <a:endParaRPr lang="zh-CN" altLang="en-US" sz="6000" dirty="0">
              <a:solidFill>
                <a:srgbClr val="FF0000"/>
              </a:solidFill>
              <a:latin typeface="方正粗圆简体" pitchFamily="65" charset="-122"/>
              <a:ea typeface="方正粗圆简体" pitchFamily="65"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580">
                                          <p:stCondLst>
                                            <p:cond delay="0"/>
                                          </p:stCondLst>
                                        </p:cTn>
                                        <p:tgtEl>
                                          <p:spTgt spid="4"/>
                                        </p:tgtEl>
                                      </p:cBhvr>
                                    </p:animEffect>
                                    <p:anim calcmode="lin" valueType="num">
                                      <p:cBhvr>
                                        <p:cTn id="26"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31" dur="26">
                                          <p:stCondLst>
                                            <p:cond delay="650"/>
                                          </p:stCondLst>
                                        </p:cTn>
                                        <p:tgtEl>
                                          <p:spTgt spid="4"/>
                                        </p:tgtEl>
                                      </p:cBhvr>
                                      <p:to x="100000" y="60000"/>
                                    </p:animScale>
                                    <p:animScale>
                                      <p:cBhvr>
                                        <p:cTn id="32" dur="166" decel="50000">
                                          <p:stCondLst>
                                            <p:cond delay="676"/>
                                          </p:stCondLst>
                                        </p:cTn>
                                        <p:tgtEl>
                                          <p:spTgt spid="4"/>
                                        </p:tgtEl>
                                      </p:cBhvr>
                                      <p:to x="100000" y="100000"/>
                                    </p:animScale>
                                    <p:animScale>
                                      <p:cBhvr>
                                        <p:cTn id="33" dur="26">
                                          <p:stCondLst>
                                            <p:cond delay="1312"/>
                                          </p:stCondLst>
                                        </p:cTn>
                                        <p:tgtEl>
                                          <p:spTgt spid="4"/>
                                        </p:tgtEl>
                                      </p:cBhvr>
                                      <p:to x="100000" y="80000"/>
                                    </p:animScale>
                                    <p:animScale>
                                      <p:cBhvr>
                                        <p:cTn id="34" dur="166" decel="50000">
                                          <p:stCondLst>
                                            <p:cond delay="1338"/>
                                          </p:stCondLst>
                                        </p:cTn>
                                        <p:tgtEl>
                                          <p:spTgt spid="4"/>
                                        </p:tgtEl>
                                      </p:cBhvr>
                                      <p:to x="100000" y="100000"/>
                                    </p:animScale>
                                    <p:animScale>
                                      <p:cBhvr>
                                        <p:cTn id="35" dur="26">
                                          <p:stCondLst>
                                            <p:cond delay="1642"/>
                                          </p:stCondLst>
                                        </p:cTn>
                                        <p:tgtEl>
                                          <p:spTgt spid="4"/>
                                        </p:tgtEl>
                                      </p:cBhvr>
                                      <p:to x="100000" y="90000"/>
                                    </p:animScale>
                                    <p:animScale>
                                      <p:cBhvr>
                                        <p:cTn id="36" dur="166" decel="50000">
                                          <p:stCondLst>
                                            <p:cond delay="1668"/>
                                          </p:stCondLst>
                                        </p:cTn>
                                        <p:tgtEl>
                                          <p:spTgt spid="4"/>
                                        </p:tgtEl>
                                      </p:cBhvr>
                                      <p:to x="100000" y="100000"/>
                                    </p:animScale>
                                    <p:animScale>
                                      <p:cBhvr>
                                        <p:cTn id="37" dur="26">
                                          <p:stCondLst>
                                            <p:cond delay="1808"/>
                                          </p:stCondLst>
                                        </p:cTn>
                                        <p:tgtEl>
                                          <p:spTgt spid="4"/>
                                        </p:tgtEl>
                                      </p:cBhvr>
                                      <p:to x="100000" y="95000"/>
                                    </p:animScale>
                                    <p:animScale>
                                      <p:cBhvr>
                                        <p:cTn id="38"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Text Box 2"/>
          <p:cNvSpPr txBox="1">
            <a:spLocks noChangeArrowheads="1"/>
          </p:cNvSpPr>
          <p:nvPr/>
        </p:nvSpPr>
        <p:spPr bwMode="auto">
          <a:xfrm>
            <a:off x="228600" y="152400"/>
            <a:ext cx="8686800" cy="1679575"/>
          </a:xfrm>
          <a:prstGeom prst="rect">
            <a:avLst/>
          </a:prstGeom>
          <a:noFill/>
          <a:ln w="9525">
            <a:noFill/>
            <a:miter lim="800000"/>
            <a:headEnd/>
            <a:tailEnd/>
          </a:ln>
          <a:effectLst/>
        </p:spPr>
        <p:txBody>
          <a:bodyPr>
            <a:spAutoFit/>
          </a:bodyPr>
          <a:lstStyle/>
          <a:p>
            <a:pPr>
              <a:spcBef>
                <a:spcPct val="50000"/>
              </a:spcBef>
            </a:pPr>
            <a:r>
              <a:rPr kumimoji="1" lang="en-US" altLang="zh-CN" sz="2600" b="1">
                <a:latin typeface="Times New Roman" pitchFamily="18" charset="0"/>
              </a:rPr>
              <a:t>13</a:t>
            </a:r>
            <a:r>
              <a:rPr kumimoji="1" lang="zh-CN" altLang="en-US" sz="2600" b="1">
                <a:latin typeface="Times New Roman" pitchFamily="18" charset="0"/>
              </a:rPr>
              <a:t>、在减数分裂过程中，染色体数目减半发生在 </a:t>
            </a:r>
          </a:p>
          <a:p>
            <a:pPr>
              <a:spcBef>
                <a:spcPct val="50000"/>
              </a:spcBef>
            </a:pPr>
            <a:r>
              <a:rPr kumimoji="1" lang="en-US" altLang="zh-CN" sz="2600" b="1">
                <a:latin typeface="Times New Roman" pitchFamily="18" charset="0"/>
              </a:rPr>
              <a:t>A.</a:t>
            </a:r>
            <a:r>
              <a:rPr kumimoji="1" lang="zh-CN" altLang="en-US" sz="2600" b="1">
                <a:latin typeface="Times New Roman" pitchFamily="18" charset="0"/>
              </a:rPr>
              <a:t>减数第一次分裂                 </a:t>
            </a:r>
            <a:r>
              <a:rPr kumimoji="1" lang="en-US" altLang="zh-CN" sz="2600" b="1">
                <a:latin typeface="Times New Roman" pitchFamily="18" charset="0"/>
              </a:rPr>
              <a:t>B.</a:t>
            </a:r>
            <a:r>
              <a:rPr kumimoji="1" lang="zh-CN" altLang="en-US" sz="2600" b="1">
                <a:latin typeface="Times New Roman" pitchFamily="18" charset="0"/>
              </a:rPr>
              <a:t>减数第二次分裂</a:t>
            </a:r>
          </a:p>
          <a:p>
            <a:pPr>
              <a:spcBef>
                <a:spcPct val="50000"/>
              </a:spcBef>
            </a:pPr>
            <a:r>
              <a:rPr kumimoji="1" lang="en-US" altLang="zh-CN" sz="2600" b="1">
                <a:latin typeface="Times New Roman" pitchFamily="18" charset="0"/>
              </a:rPr>
              <a:t>C.</a:t>
            </a:r>
            <a:r>
              <a:rPr kumimoji="1" lang="zh-CN" altLang="en-US" sz="2600" b="1">
                <a:latin typeface="Times New Roman" pitchFamily="18" charset="0"/>
              </a:rPr>
              <a:t>减数分裂间期                     </a:t>
            </a:r>
            <a:r>
              <a:rPr kumimoji="1" lang="en-US" altLang="zh-CN" sz="2600" b="1">
                <a:latin typeface="Times New Roman" pitchFamily="18" charset="0"/>
              </a:rPr>
              <a:t>D.</a:t>
            </a:r>
            <a:r>
              <a:rPr kumimoji="1" lang="zh-CN" altLang="en-US" sz="2600" b="1">
                <a:latin typeface="Times New Roman" pitchFamily="18" charset="0"/>
              </a:rPr>
              <a:t>减数分裂末期</a:t>
            </a:r>
          </a:p>
        </p:txBody>
      </p:sp>
      <p:sp>
        <p:nvSpPr>
          <p:cNvPr id="363523" name="Text Box 3"/>
          <p:cNvSpPr txBox="1">
            <a:spLocks noChangeArrowheads="1"/>
          </p:cNvSpPr>
          <p:nvPr/>
        </p:nvSpPr>
        <p:spPr bwMode="auto">
          <a:xfrm>
            <a:off x="250825" y="1989138"/>
            <a:ext cx="8686800" cy="2076450"/>
          </a:xfrm>
          <a:prstGeom prst="rect">
            <a:avLst/>
          </a:prstGeom>
          <a:noFill/>
          <a:ln w="9525">
            <a:noFill/>
            <a:miter lim="800000"/>
            <a:headEnd/>
            <a:tailEnd/>
          </a:ln>
          <a:effectLst/>
        </p:spPr>
        <p:txBody>
          <a:bodyPr>
            <a:spAutoFit/>
          </a:bodyPr>
          <a:lstStyle/>
          <a:p>
            <a:pPr>
              <a:spcBef>
                <a:spcPct val="50000"/>
              </a:spcBef>
            </a:pPr>
            <a:r>
              <a:rPr kumimoji="1" lang="en-US" altLang="zh-CN" sz="2600" b="1">
                <a:latin typeface="Times New Roman" pitchFamily="18" charset="0"/>
              </a:rPr>
              <a:t>14</a:t>
            </a:r>
            <a:r>
              <a:rPr kumimoji="1" lang="zh-CN" altLang="en-US" sz="2600" b="1">
                <a:latin typeface="Times New Roman" pitchFamily="18" charset="0"/>
              </a:rPr>
              <a:t>、在减数分裂过程中，染色体数目与体细胞相同，但不含同源染色体的时期是</a:t>
            </a:r>
          </a:p>
          <a:p>
            <a:pPr>
              <a:spcBef>
                <a:spcPct val="50000"/>
              </a:spcBef>
            </a:pPr>
            <a:r>
              <a:rPr kumimoji="1" lang="en-US" altLang="zh-CN" sz="2600" b="1">
                <a:latin typeface="Times New Roman" pitchFamily="18" charset="0"/>
              </a:rPr>
              <a:t>A.</a:t>
            </a:r>
            <a:r>
              <a:rPr kumimoji="1" lang="zh-CN" altLang="en-US" sz="2600" b="1">
                <a:latin typeface="Times New Roman" pitchFamily="18" charset="0"/>
              </a:rPr>
              <a:t>减数第一次分裂后期             </a:t>
            </a:r>
            <a:r>
              <a:rPr kumimoji="1" lang="en-US" altLang="zh-CN" sz="2600" b="1">
                <a:latin typeface="Times New Roman" pitchFamily="18" charset="0"/>
              </a:rPr>
              <a:t>B.</a:t>
            </a:r>
            <a:r>
              <a:rPr kumimoji="1" lang="zh-CN" altLang="en-US" sz="2600" b="1">
                <a:latin typeface="Times New Roman" pitchFamily="18" charset="0"/>
              </a:rPr>
              <a:t>减数第二次分裂后期</a:t>
            </a:r>
          </a:p>
          <a:p>
            <a:pPr>
              <a:spcBef>
                <a:spcPct val="50000"/>
              </a:spcBef>
            </a:pPr>
            <a:r>
              <a:rPr kumimoji="1" lang="en-US" altLang="zh-CN" sz="2600" b="1">
                <a:latin typeface="Times New Roman" pitchFamily="18" charset="0"/>
              </a:rPr>
              <a:t>C.</a:t>
            </a:r>
            <a:r>
              <a:rPr kumimoji="1" lang="zh-CN" altLang="en-US" sz="2600" b="1">
                <a:latin typeface="Times New Roman" pitchFamily="18" charset="0"/>
              </a:rPr>
              <a:t>减数第一次分裂前的间期     </a:t>
            </a:r>
            <a:r>
              <a:rPr kumimoji="1" lang="en-US" altLang="zh-CN" sz="2600" b="1">
                <a:latin typeface="Times New Roman" pitchFamily="18" charset="0"/>
              </a:rPr>
              <a:t>D.</a:t>
            </a:r>
            <a:r>
              <a:rPr kumimoji="1" lang="zh-CN" altLang="en-US" sz="2600" b="1">
                <a:latin typeface="Times New Roman" pitchFamily="18" charset="0"/>
              </a:rPr>
              <a:t>减数第二次分裂前期</a:t>
            </a:r>
          </a:p>
        </p:txBody>
      </p:sp>
      <p:sp>
        <p:nvSpPr>
          <p:cNvPr id="363524" name="Text Box 4"/>
          <p:cNvSpPr txBox="1">
            <a:spLocks noChangeArrowheads="1"/>
          </p:cNvSpPr>
          <p:nvPr/>
        </p:nvSpPr>
        <p:spPr bwMode="auto">
          <a:xfrm>
            <a:off x="228600" y="4445000"/>
            <a:ext cx="8686800" cy="2076450"/>
          </a:xfrm>
          <a:prstGeom prst="rect">
            <a:avLst/>
          </a:prstGeom>
          <a:noFill/>
          <a:ln w="9525">
            <a:noFill/>
            <a:miter lim="800000"/>
            <a:headEnd/>
            <a:tailEnd/>
          </a:ln>
          <a:effectLst/>
        </p:spPr>
        <p:txBody>
          <a:bodyPr>
            <a:spAutoFit/>
          </a:bodyPr>
          <a:lstStyle/>
          <a:p>
            <a:pPr>
              <a:spcBef>
                <a:spcPct val="50000"/>
              </a:spcBef>
            </a:pPr>
            <a:r>
              <a:rPr kumimoji="1" lang="en-US" altLang="zh-CN" sz="2600" b="1">
                <a:latin typeface="Times New Roman" pitchFamily="18" charset="0"/>
              </a:rPr>
              <a:t>15</a:t>
            </a:r>
            <a:r>
              <a:rPr kumimoji="1" lang="zh-CN" altLang="en-US" sz="2600" b="1">
                <a:latin typeface="Times New Roman" pitchFamily="18" charset="0"/>
              </a:rPr>
              <a:t>、正常进行分裂的细胞，同源染色体、染色单体、染色体、</a:t>
            </a:r>
            <a:r>
              <a:rPr kumimoji="1" lang="en-US" altLang="zh-CN" sz="2600" b="1">
                <a:latin typeface="Times New Roman" pitchFamily="18" charset="0"/>
              </a:rPr>
              <a:t>DNA</a:t>
            </a:r>
            <a:r>
              <a:rPr kumimoji="1" lang="zh-CN" altLang="en-US" sz="2600" b="1">
                <a:latin typeface="Times New Roman" pitchFamily="18" charset="0"/>
              </a:rPr>
              <a:t>分子之比为</a:t>
            </a:r>
            <a:r>
              <a:rPr kumimoji="1" lang="en-US" altLang="zh-CN" sz="2600" b="1">
                <a:latin typeface="Times New Roman" pitchFamily="18" charset="0"/>
              </a:rPr>
              <a:t>0:0:1:1</a:t>
            </a:r>
            <a:r>
              <a:rPr kumimoji="1" lang="zh-CN" altLang="en-US" sz="2600" b="1">
                <a:latin typeface="Times New Roman" pitchFamily="18" charset="0"/>
              </a:rPr>
              <a:t>，则该细胞所处的时期是</a:t>
            </a:r>
          </a:p>
          <a:p>
            <a:pPr>
              <a:spcBef>
                <a:spcPct val="50000"/>
              </a:spcBef>
            </a:pPr>
            <a:r>
              <a:rPr kumimoji="1" lang="en-US" altLang="zh-CN" sz="2600" b="1">
                <a:latin typeface="Times New Roman" pitchFamily="18" charset="0"/>
              </a:rPr>
              <a:t>A.</a:t>
            </a:r>
            <a:r>
              <a:rPr kumimoji="1" lang="zh-CN" altLang="en-US" sz="2600" b="1">
                <a:latin typeface="Times New Roman" pitchFamily="18" charset="0"/>
              </a:rPr>
              <a:t>有丝分裂间期               </a:t>
            </a:r>
            <a:r>
              <a:rPr kumimoji="1" lang="en-US" altLang="zh-CN" sz="2600" b="1">
                <a:latin typeface="Times New Roman" pitchFamily="18" charset="0"/>
              </a:rPr>
              <a:t>B.</a:t>
            </a:r>
            <a:r>
              <a:rPr kumimoji="1" lang="zh-CN" altLang="en-US" sz="2600" b="1">
                <a:latin typeface="Times New Roman" pitchFamily="18" charset="0"/>
              </a:rPr>
              <a:t>减数第一次分裂末期</a:t>
            </a:r>
          </a:p>
          <a:p>
            <a:pPr>
              <a:spcBef>
                <a:spcPct val="50000"/>
              </a:spcBef>
            </a:pPr>
            <a:r>
              <a:rPr kumimoji="1" lang="en-US" altLang="zh-CN" sz="2600" b="1">
                <a:latin typeface="Times New Roman" pitchFamily="18" charset="0"/>
              </a:rPr>
              <a:t>C.</a:t>
            </a:r>
            <a:r>
              <a:rPr kumimoji="1" lang="zh-CN" altLang="en-US" sz="2600" b="1">
                <a:latin typeface="Times New Roman" pitchFamily="18" charset="0"/>
              </a:rPr>
              <a:t>有丝分裂后期               </a:t>
            </a:r>
            <a:r>
              <a:rPr kumimoji="1" lang="en-US" altLang="zh-CN" sz="2600" b="1">
                <a:latin typeface="Times New Roman" pitchFamily="18" charset="0"/>
              </a:rPr>
              <a:t>D.</a:t>
            </a:r>
            <a:r>
              <a:rPr kumimoji="1" lang="zh-CN" altLang="en-US" sz="2600" b="1">
                <a:latin typeface="Times New Roman" pitchFamily="18" charset="0"/>
              </a:rPr>
              <a:t>减数第二次分裂后期</a:t>
            </a:r>
          </a:p>
        </p:txBody>
      </p:sp>
      <p:sp>
        <p:nvSpPr>
          <p:cNvPr id="363525" name="Line 5"/>
          <p:cNvSpPr>
            <a:spLocks noChangeShapeType="1"/>
          </p:cNvSpPr>
          <p:nvPr/>
        </p:nvSpPr>
        <p:spPr bwMode="auto">
          <a:xfrm>
            <a:off x="323850" y="1196975"/>
            <a:ext cx="2663825" cy="0"/>
          </a:xfrm>
          <a:prstGeom prst="line">
            <a:avLst/>
          </a:prstGeom>
          <a:noFill/>
          <a:ln w="38100">
            <a:solidFill>
              <a:srgbClr val="FF3300"/>
            </a:solidFill>
            <a:round/>
            <a:headEnd/>
            <a:tailEnd/>
          </a:ln>
          <a:effectLst/>
        </p:spPr>
        <p:txBody>
          <a:bodyPr/>
          <a:lstStyle/>
          <a:p>
            <a:endParaRPr lang="zh-CN" altLang="en-US"/>
          </a:p>
        </p:txBody>
      </p:sp>
      <p:sp>
        <p:nvSpPr>
          <p:cNvPr id="363526" name="Line 6"/>
          <p:cNvSpPr>
            <a:spLocks noChangeShapeType="1"/>
          </p:cNvSpPr>
          <p:nvPr/>
        </p:nvSpPr>
        <p:spPr bwMode="auto">
          <a:xfrm>
            <a:off x="4716463" y="3500438"/>
            <a:ext cx="3384550" cy="0"/>
          </a:xfrm>
          <a:prstGeom prst="line">
            <a:avLst/>
          </a:prstGeom>
          <a:noFill/>
          <a:ln w="38100">
            <a:solidFill>
              <a:srgbClr val="FF3300"/>
            </a:solidFill>
            <a:round/>
            <a:headEnd/>
            <a:tailEnd/>
          </a:ln>
          <a:effectLst/>
        </p:spPr>
        <p:txBody>
          <a:bodyPr/>
          <a:lstStyle/>
          <a:p>
            <a:endParaRPr lang="zh-CN" altLang="en-US"/>
          </a:p>
        </p:txBody>
      </p:sp>
      <p:sp>
        <p:nvSpPr>
          <p:cNvPr id="363527" name="Line 7"/>
          <p:cNvSpPr>
            <a:spLocks noChangeShapeType="1"/>
          </p:cNvSpPr>
          <p:nvPr/>
        </p:nvSpPr>
        <p:spPr bwMode="auto">
          <a:xfrm>
            <a:off x="3924300" y="6453188"/>
            <a:ext cx="3311525" cy="0"/>
          </a:xfrm>
          <a:prstGeom prst="line">
            <a:avLst/>
          </a:prstGeom>
          <a:noFill/>
          <a:ln w="38100">
            <a:solidFill>
              <a:srgbClr val="FF3300"/>
            </a:solidFill>
            <a:round/>
            <a:headEnd/>
            <a:tailEnd/>
          </a:ln>
          <a:effectLst/>
        </p:spPr>
        <p:txBody>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63525"/>
                                        </p:tgtEl>
                                        <p:attrNameLst>
                                          <p:attrName>style.visibility</p:attrName>
                                        </p:attrNameLst>
                                      </p:cBhvr>
                                      <p:to>
                                        <p:strVal val="visible"/>
                                      </p:to>
                                    </p:set>
                                    <p:animEffect transition="in" filter="wipe(left)">
                                      <p:cBhvr>
                                        <p:cTn id="7" dur="500"/>
                                        <p:tgtEl>
                                          <p:spTgt spid="3635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63526"/>
                                        </p:tgtEl>
                                        <p:attrNameLst>
                                          <p:attrName>style.visibility</p:attrName>
                                        </p:attrNameLst>
                                      </p:cBhvr>
                                      <p:to>
                                        <p:strVal val="visible"/>
                                      </p:to>
                                    </p:set>
                                    <p:animEffect transition="in" filter="wipe(left)">
                                      <p:cBhvr>
                                        <p:cTn id="12" dur="500"/>
                                        <p:tgtEl>
                                          <p:spTgt spid="36352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63527"/>
                                        </p:tgtEl>
                                        <p:attrNameLst>
                                          <p:attrName>style.visibility</p:attrName>
                                        </p:attrNameLst>
                                      </p:cBhvr>
                                      <p:to>
                                        <p:strVal val="visible"/>
                                      </p:to>
                                    </p:set>
                                    <p:animEffect transition="in" filter="wipe(left)">
                                      <p:cBhvr>
                                        <p:cTn id="17" dur="500"/>
                                        <p:tgtEl>
                                          <p:spTgt spid="3635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3525" grpId="0" animBg="1"/>
      <p:bldP spid="363526" grpId="0" animBg="1"/>
      <p:bldP spid="363527"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6" name="Text Box 2"/>
          <p:cNvSpPr txBox="1">
            <a:spLocks noChangeArrowheads="1"/>
          </p:cNvSpPr>
          <p:nvPr/>
        </p:nvSpPr>
        <p:spPr bwMode="auto">
          <a:xfrm>
            <a:off x="250825" y="260350"/>
            <a:ext cx="8686800" cy="2228850"/>
          </a:xfrm>
          <a:prstGeom prst="rect">
            <a:avLst/>
          </a:prstGeom>
          <a:noFill/>
          <a:ln w="9525">
            <a:noFill/>
            <a:miter lim="800000"/>
            <a:headEnd/>
            <a:tailEnd/>
          </a:ln>
          <a:effectLst/>
        </p:spPr>
        <p:txBody>
          <a:bodyPr>
            <a:spAutoFit/>
          </a:bodyPr>
          <a:lstStyle/>
          <a:p>
            <a:pPr>
              <a:spcBef>
                <a:spcPct val="50000"/>
              </a:spcBef>
            </a:pPr>
            <a:r>
              <a:rPr kumimoji="1" lang="en-US" altLang="zh-CN" sz="2800" b="1">
                <a:latin typeface="黑体" pitchFamily="49" charset="-122"/>
                <a:ea typeface="黑体" pitchFamily="49" charset="-122"/>
              </a:rPr>
              <a:t>16</a:t>
            </a:r>
            <a:r>
              <a:rPr kumimoji="1" lang="zh-CN" altLang="en-US" sz="2800" b="1">
                <a:latin typeface="黑体" pitchFamily="49" charset="-122"/>
                <a:ea typeface="黑体" pitchFamily="49" charset="-122"/>
              </a:rPr>
              <a:t>、图为某哺乳动物的一个细胞示意图，它属于下列何种细胞？</a:t>
            </a:r>
          </a:p>
          <a:p>
            <a:pPr>
              <a:spcBef>
                <a:spcPct val="50000"/>
              </a:spcBef>
            </a:pPr>
            <a:r>
              <a:rPr kumimoji="1" lang="en-US" altLang="zh-CN" sz="2800" b="1">
                <a:latin typeface="黑体" pitchFamily="49" charset="-122"/>
                <a:ea typeface="黑体" pitchFamily="49" charset="-122"/>
              </a:rPr>
              <a:t>A.</a:t>
            </a:r>
            <a:r>
              <a:rPr kumimoji="1" lang="zh-CN" altLang="en-US" sz="2800" b="1">
                <a:latin typeface="黑体" pitchFamily="49" charset="-122"/>
                <a:ea typeface="黑体" pitchFamily="49" charset="-122"/>
              </a:rPr>
              <a:t>肝细胞       </a:t>
            </a:r>
            <a:r>
              <a:rPr kumimoji="1" lang="en-US" altLang="zh-CN" sz="2800" b="1">
                <a:latin typeface="黑体" pitchFamily="49" charset="-122"/>
                <a:ea typeface="黑体" pitchFamily="49" charset="-122"/>
              </a:rPr>
              <a:t>B.</a:t>
            </a:r>
            <a:r>
              <a:rPr kumimoji="1" lang="zh-CN" altLang="en-US" sz="2800" b="1">
                <a:latin typeface="黑体" pitchFamily="49" charset="-122"/>
                <a:ea typeface="黑体" pitchFamily="49" charset="-122"/>
              </a:rPr>
              <a:t>初级卵母细胞</a:t>
            </a:r>
          </a:p>
          <a:p>
            <a:pPr>
              <a:spcBef>
                <a:spcPct val="50000"/>
              </a:spcBef>
            </a:pPr>
            <a:r>
              <a:rPr kumimoji="1" lang="en-US" altLang="zh-CN" sz="2800" b="1">
                <a:latin typeface="黑体" pitchFamily="49" charset="-122"/>
                <a:ea typeface="黑体" pitchFamily="49" charset="-122"/>
              </a:rPr>
              <a:t>C.</a:t>
            </a:r>
            <a:r>
              <a:rPr kumimoji="1" lang="zh-CN" altLang="en-US" sz="2800" b="1">
                <a:latin typeface="黑体" pitchFamily="49" charset="-122"/>
                <a:ea typeface="黑体" pitchFamily="49" charset="-122"/>
              </a:rPr>
              <a:t>第一极体     </a:t>
            </a:r>
            <a:r>
              <a:rPr kumimoji="1" lang="en-US" altLang="zh-CN" sz="2800" b="1">
                <a:latin typeface="黑体" pitchFamily="49" charset="-122"/>
                <a:ea typeface="黑体" pitchFamily="49" charset="-122"/>
              </a:rPr>
              <a:t>D.</a:t>
            </a:r>
            <a:r>
              <a:rPr kumimoji="1" lang="zh-CN" altLang="en-US" sz="2800" b="1">
                <a:latin typeface="黑体" pitchFamily="49" charset="-122"/>
                <a:ea typeface="黑体" pitchFamily="49" charset="-122"/>
              </a:rPr>
              <a:t>卵细胞</a:t>
            </a:r>
          </a:p>
        </p:txBody>
      </p:sp>
      <p:pic>
        <p:nvPicPr>
          <p:cNvPr id="364547" name="Picture 3" descr="1"/>
          <p:cNvPicPr>
            <a:picLocks noChangeAspect="1" noChangeArrowheads="1"/>
          </p:cNvPicPr>
          <p:nvPr/>
        </p:nvPicPr>
        <p:blipFill>
          <a:blip r:embed="rId2"/>
          <a:srcRect l="19208" t="5643" r="16634" b="23927"/>
          <a:stretch>
            <a:fillRect/>
          </a:stretch>
        </p:blipFill>
        <p:spPr bwMode="auto">
          <a:xfrm>
            <a:off x="6156325" y="908050"/>
            <a:ext cx="2305050" cy="2220913"/>
          </a:xfrm>
          <a:prstGeom prst="rect">
            <a:avLst/>
          </a:prstGeom>
          <a:noFill/>
          <a:ln w="76200" cmpd="tri">
            <a:solidFill>
              <a:schemeClr val="accent2"/>
            </a:solidFill>
            <a:miter lim="800000"/>
            <a:headEnd/>
            <a:tailEnd/>
          </a:ln>
        </p:spPr>
      </p:pic>
      <p:sp>
        <p:nvSpPr>
          <p:cNvPr id="364548" name="Text Box 4"/>
          <p:cNvSpPr txBox="1">
            <a:spLocks noChangeArrowheads="1"/>
          </p:cNvSpPr>
          <p:nvPr/>
        </p:nvSpPr>
        <p:spPr bwMode="auto">
          <a:xfrm>
            <a:off x="228600" y="3725863"/>
            <a:ext cx="8686800" cy="2655887"/>
          </a:xfrm>
          <a:prstGeom prst="rect">
            <a:avLst/>
          </a:prstGeom>
          <a:noFill/>
          <a:ln w="9525">
            <a:noFill/>
            <a:miter lim="800000"/>
            <a:headEnd/>
            <a:tailEnd/>
          </a:ln>
          <a:effectLst/>
        </p:spPr>
        <p:txBody>
          <a:bodyPr>
            <a:spAutoFit/>
          </a:bodyPr>
          <a:lstStyle/>
          <a:p>
            <a:pPr>
              <a:spcBef>
                <a:spcPct val="50000"/>
              </a:spcBef>
            </a:pPr>
            <a:r>
              <a:rPr kumimoji="1" lang="en-US" altLang="zh-CN" sz="2800" b="1" dirty="0">
                <a:latin typeface="黑体" pitchFamily="49" charset="-122"/>
                <a:ea typeface="黑体" pitchFamily="49" charset="-122"/>
              </a:rPr>
              <a:t>17</a:t>
            </a:r>
            <a:r>
              <a:rPr kumimoji="1" lang="zh-CN" altLang="en-US" sz="2800" b="1" dirty="0">
                <a:latin typeface="黑体" pitchFamily="49" charset="-122"/>
                <a:ea typeface="黑体" pitchFamily="49" charset="-122"/>
              </a:rPr>
              <a:t>、某一生物体的体细胞中含有</a:t>
            </a:r>
            <a:r>
              <a:rPr kumimoji="1" lang="en-US" altLang="zh-CN" sz="2800" b="1" dirty="0">
                <a:latin typeface="黑体" pitchFamily="49" charset="-122"/>
                <a:ea typeface="黑体" pitchFamily="49" charset="-122"/>
              </a:rPr>
              <a:t>6</a:t>
            </a:r>
            <a:r>
              <a:rPr kumimoji="1" lang="zh-CN" altLang="en-US" sz="2800" b="1" dirty="0">
                <a:latin typeface="黑体" pitchFamily="49" charset="-122"/>
                <a:ea typeface="黑体" pitchFamily="49" charset="-122"/>
              </a:rPr>
              <a:t>条染色体，</a:t>
            </a:r>
            <a:r>
              <a:rPr kumimoji="1" lang="en-US" altLang="zh-CN" sz="2800" b="1" dirty="0">
                <a:latin typeface="黑体" pitchFamily="49" charset="-122"/>
                <a:ea typeface="黑体" pitchFamily="49" charset="-122"/>
              </a:rPr>
              <a:t>3</a:t>
            </a:r>
            <a:r>
              <a:rPr kumimoji="1" lang="zh-CN" altLang="en-US" sz="2800" b="1" dirty="0">
                <a:latin typeface="黑体" pitchFamily="49" charset="-122"/>
                <a:ea typeface="黑体" pitchFamily="49" charset="-122"/>
              </a:rPr>
              <a:t>对同源染色体，那么下列细胞中，任何时期都不可能含</a:t>
            </a:r>
            <a:r>
              <a:rPr kumimoji="1" lang="en-US" altLang="zh-CN" sz="2800" b="1" dirty="0">
                <a:latin typeface="黑体" pitchFamily="49" charset="-122"/>
                <a:ea typeface="黑体" pitchFamily="49" charset="-122"/>
              </a:rPr>
              <a:t>6</a:t>
            </a:r>
            <a:r>
              <a:rPr kumimoji="1" lang="zh-CN" altLang="en-US" sz="2800" b="1" dirty="0">
                <a:latin typeface="黑体" pitchFamily="49" charset="-122"/>
                <a:ea typeface="黑体" pitchFamily="49" charset="-122"/>
              </a:rPr>
              <a:t>条染色体的是</a:t>
            </a:r>
          </a:p>
          <a:p>
            <a:pPr>
              <a:spcBef>
                <a:spcPct val="50000"/>
              </a:spcBef>
            </a:pPr>
            <a:r>
              <a:rPr kumimoji="1" lang="en-US" altLang="zh-CN" sz="2800" b="1" dirty="0">
                <a:latin typeface="黑体" pitchFamily="49" charset="-122"/>
                <a:ea typeface="黑体" pitchFamily="49" charset="-122"/>
              </a:rPr>
              <a:t>A.</a:t>
            </a:r>
            <a:r>
              <a:rPr kumimoji="1" lang="zh-CN" altLang="en-US" sz="2800" b="1" dirty="0">
                <a:latin typeface="黑体" pitchFamily="49" charset="-122"/>
                <a:ea typeface="黑体" pitchFamily="49" charset="-122"/>
              </a:rPr>
              <a:t>精原细胞             </a:t>
            </a:r>
            <a:r>
              <a:rPr kumimoji="1" lang="en-US" altLang="zh-CN" sz="2800" b="1" dirty="0">
                <a:latin typeface="黑体" pitchFamily="49" charset="-122"/>
                <a:ea typeface="黑体" pitchFamily="49" charset="-122"/>
              </a:rPr>
              <a:t>B.</a:t>
            </a:r>
            <a:r>
              <a:rPr kumimoji="1" lang="zh-CN" altLang="en-US" sz="2800" b="1" dirty="0">
                <a:latin typeface="黑体" pitchFamily="49" charset="-122"/>
                <a:ea typeface="黑体" pitchFamily="49" charset="-122"/>
              </a:rPr>
              <a:t>初级精母细胞</a:t>
            </a:r>
          </a:p>
          <a:p>
            <a:pPr>
              <a:spcBef>
                <a:spcPct val="50000"/>
              </a:spcBef>
            </a:pPr>
            <a:r>
              <a:rPr kumimoji="1" lang="en-US" altLang="zh-CN" sz="2800" b="1" dirty="0">
                <a:latin typeface="黑体" pitchFamily="49" charset="-122"/>
                <a:ea typeface="黑体" pitchFamily="49" charset="-122"/>
              </a:rPr>
              <a:t>C.</a:t>
            </a:r>
            <a:r>
              <a:rPr kumimoji="1" lang="zh-CN" altLang="en-US" sz="2800" b="1" dirty="0">
                <a:latin typeface="黑体" pitchFamily="49" charset="-122"/>
                <a:ea typeface="黑体" pitchFamily="49" charset="-122"/>
              </a:rPr>
              <a:t>次级精母细胞         </a:t>
            </a:r>
            <a:r>
              <a:rPr kumimoji="1" lang="en-US" altLang="zh-CN" sz="2800" b="1" dirty="0">
                <a:latin typeface="黑体" pitchFamily="49" charset="-122"/>
                <a:ea typeface="黑体" pitchFamily="49" charset="-122"/>
              </a:rPr>
              <a:t>D.</a:t>
            </a:r>
            <a:r>
              <a:rPr kumimoji="1" lang="zh-CN" altLang="en-US" sz="2800" b="1" dirty="0">
                <a:latin typeface="黑体" pitchFamily="49" charset="-122"/>
                <a:ea typeface="黑体" pitchFamily="49" charset="-122"/>
              </a:rPr>
              <a:t>精子细胞</a:t>
            </a:r>
          </a:p>
        </p:txBody>
      </p:sp>
      <p:sp>
        <p:nvSpPr>
          <p:cNvPr id="364549" name="Line 5"/>
          <p:cNvSpPr>
            <a:spLocks noChangeShapeType="1"/>
          </p:cNvSpPr>
          <p:nvPr/>
        </p:nvSpPr>
        <p:spPr bwMode="auto">
          <a:xfrm>
            <a:off x="395288" y="2492375"/>
            <a:ext cx="1727200" cy="0"/>
          </a:xfrm>
          <a:prstGeom prst="line">
            <a:avLst/>
          </a:prstGeom>
          <a:noFill/>
          <a:ln w="38100">
            <a:solidFill>
              <a:srgbClr val="FF3300"/>
            </a:solidFill>
            <a:round/>
            <a:headEnd/>
            <a:tailEnd/>
          </a:ln>
          <a:effectLst/>
        </p:spPr>
        <p:txBody>
          <a:bodyPr/>
          <a:lstStyle/>
          <a:p>
            <a:endParaRPr lang="zh-CN" altLang="en-US"/>
          </a:p>
        </p:txBody>
      </p:sp>
      <p:sp>
        <p:nvSpPr>
          <p:cNvPr id="364550" name="Line 6"/>
          <p:cNvSpPr>
            <a:spLocks noChangeShapeType="1"/>
          </p:cNvSpPr>
          <p:nvPr/>
        </p:nvSpPr>
        <p:spPr bwMode="auto">
          <a:xfrm>
            <a:off x="4498975" y="6381750"/>
            <a:ext cx="1873250" cy="0"/>
          </a:xfrm>
          <a:prstGeom prst="line">
            <a:avLst/>
          </a:prstGeom>
          <a:noFill/>
          <a:ln w="38100">
            <a:solidFill>
              <a:srgbClr val="FF3300"/>
            </a:solidFill>
            <a:round/>
            <a:headEnd/>
            <a:tailEnd/>
          </a:ln>
          <a:effectLst/>
        </p:spPr>
        <p:txBody>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64549"/>
                                        </p:tgtEl>
                                        <p:attrNameLst>
                                          <p:attrName>style.visibility</p:attrName>
                                        </p:attrNameLst>
                                      </p:cBhvr>
                                      <p:to>
                                        <p:strVal val="visible"/>
                                      </p:to>
                                    </p:set>
                                    <p:animEffect transition="in" filter="wipe(left)">
                                      <p:cBhvr>
                                        <p:cTn id="7" dur="500"/>
                                        <p:tgtEl>
                                          <p:spTgt spid="36454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64550"/>
                                        </p:tgtEl>
                                        <p:attrNameLst>
                                          <p:attrName>style.visibility</p:attrName>
                                        </p:attrNameLst>
                                      </p:cBhvr>
                                      <p:to>
                                        <p:strVal val="visible"/>
                                      </p:to>
                                    </p:set>
                                    <p:animEffect transition="in" filter="wipe(left)">
                                      <p:cBhvr>
                                        <p:cTn id="12" dur="500"/>
                                        <p:tgtEl>
                                          <p:spTgt spid="3645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4549" grpId="0" animBg="1"/>
      <p:bldP spid="36455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Text Box 4"/>
          <p:cNvSpPr txBox="1">
            <a:spLocks noChangeArrowheads="1"/>
          </p:cNvSpPr>
          <p:nvPr/>
        </p:nvSpPr>
        <p:spPr bwMode="auto">
          <a:xfrm>
            <a:off x="611188" y="908050"/>
            <a:ext cx="8064500" cy="5175250"/>
          </a:xfrm>
          <a:prstGeom prst="rect">
            <a:avLst/>
          </a:prstGeom>
          <a:noFill/>
          <a:ln w="9525">
            <a:noFill/>
            <a:miter lim="800000"/>
            <a:headEnd/>
            <a:tailEnd/>
          </a:ln>
        </p:spPr>
        <p:txBody>
          <a:bodyPr>
            <a:spAutoFit/>
          </a:bodyPr>
          <a:lstStyle/>
          <a:p>
            <a:pPr>
              <a:spcBef>
                <a:spcPct val="10000"/>
              </a:spcBef>
            </a:pPr>
            <a:r>
              <a:rPr lang="en-US" altLang="zh-CN" sz="2800" dirty="0">
                <a:latin typeface="方正大黑简体" pitchFamily="65" charset="-122"/>
                <a:ea typeface="方正大黑简体" pitchFamily="65" charset="-122"/>
              </a:rPr>
              <a:t>5</a:t>
            </a:r>
            <a:r>
              <a:rPr lang="zh-CN" altLang="en-US" sz="2800" dirty="0">
                <a:latin typeface="方正大黑简体" pitchFamily="65" charset="-122"/>
                <a:ea typeface="方正大黑简体" pitchFamily="65" charset="-122"/>
              </a:rPr>
              <a:t>、下列关于同源染色体的叙述中</a:t>
            </a:r>
            <a:r>
              <a:rPr lang="zh-CN" altLang="en-US" sz="2800" dirty="0" smtClean="0">
                <a:latin typeface="方正大黑简体" pitchFamily="65" charset="-122"/>
                <a:ea typeface="方正大黑简体" pitchFamily="65" charset="-122"/>
              </a:rPr>
              <a:t>，不正确</a:t>
            </a:r>
            <a:r>
              <a:rPr lang="zh-CN" altLang="en-US" sz="2800" dirty="0">
                <a:latin typeface="方正大黑简体" pitchFamily="65" charset="-122"/>
                <a:ea typeface="方正大黑简体" pitchFamily="65" charset="-122"/>
              </a:rPr>
              <a:t>的是</a:t>
            </a:r>
          </a:p>
          <a:p>
            <a:pPr>
              <a:spcBef>
                <a:spcPct val="10000"/>
              </a:spcBef>
            </a:pPr>
            <a:r>
              <a:rPr lang="zh-CN" altLang="en-US" sz="2800" dirty="0">
                <a:latin typeface="方正大黑简体" pitchFamily="65" charset="-122"/>
                <a:ea typeface="方正大黑简体" pitchFamily="65" charset="-122"/>
              </a:rPr>
              <a:t>    </a:t>
            </a:r>
            <a:r>
              <a:rPr lang="en-US" altLang="zh-CN" sz="2800" dirty="0">
                <a:latin typeface="方正大黑简体" pitchFamily="65" charset="-122"/>
                <a:ea typeface="方正大黑简体" pitchFamily="65" charset="-122"/>
              </a:rPr>
              <a:t>A.</a:t>
            </a:r>
            <a:r>
              <a:rPr lang="zh-CN" altLang="en-US" sz="2800" dirty="0">
                <a:latin typeface="方正大黑简体" pitchFamily="65" charset="-122"/>
                <a:ea typeface="方正大黑简体" pitchFamily="65" charset="-122"/>
              </a:rPr>
              <a:t>同时来自父方或母方的两条染色体</a:t>
            </a:r>
          </a:p>
          <a:p>
            <a:pPr>
              <a:spcBef>
                <a:spcPct val="10000"/>
              </a:spcBef>
            </a:pPr>
            <a:r>
              <a:rPr lang="zh-CN" altLang="en-US" sz="2800" dirty="0">
                <a:latin typeface="方正大黑简体" pitchFamily="65" charset="-122"/>
                <a:ea typeface="方正大黑简体" pitchFamily="65" charset="-122"/>
              </a:rPr>
              <a:t>    </a:t>
            </a:r>
            <a:r>
              <a:rPr lang="en-US" altLang="zh-CN" sz="2800" dirty="0">
                <a:latin typeface="方正大黑简体" pitchFamily="65" charset="-122"/>
                <a:ea typeface="方正大黑简体" pitchFamily="65" charset="-122"/>
              </a:rPr>
              <a:t>B.</a:t>
            </a:r>
            <a:r>
              <a:rPr lang="zh-CN" altLang="en-US" sz="2800" dirty="0">
                <a:latin typeface="方正大黑简体" pitchFamily="65" charset="-122"/>
                <a:ea typeface="方正大黑简体" pitchFamily="65" charset="-122"/>
              </a:rPr>
              <a:t>分别来自父方或母方的两条染色体</a:t>
            </a:r>
          </a:p>
          <a:p>
            <a:pPr>
              <a:spcBef>
                <a:spcPct val="10000"/>
              </a:spcBef>
            </a:pPr>
            <a:r>
              <a:rPr lang="zh-CN" altLang="en-US" sz="2800" dirty="0">
                <a:latin typeface="方正大黑简体" pitchFamily="65" charset="-122"/>
                <a:ea typeface="方正大黑简体" pitchFamily="65" charset="-122"/>
              </a:rPr>
              <a:t>    </a:t>
            </a:r>
            <a:r>
              <a:rPr lang="en-US" altLang="zh-CN" sz="2800" dirty="0">
                <a:latin typeface="方正大黑简体" pitchFamily="65" charset="-122"/>
                <a:ea typeface="方正大黑简体" pitchFamily="65" charset="-122"/>
              </a:rPr>
              <a:t>C.</a:t>
            </a:r>
            <a:r>
              <a:rPr lang="zh-CN" altLang="en-US" sz="2800" dirty="0">
                <a:latin typeface="方正大黑简体" pitchFamily="65" charset="-122"/>
                <a:ea typeface="方正大黑简体" pitchFamily="65" charset="-122"/>
              </a:rPr>
              <a:t>减数分裂过程中联会配对的两条染色体</a:t>
            </a:r>
          </a:p>
          <a:p>
            <a:pPr>
              <a:spcBef>
                <a:spcPct val="10000"/>
              </a:spcBef>
            </a:pPr>
            <a:r>
              <a:rPr lang="zh-CN" altLang="en-US" sz="2800" dirty="0">
                <a:latin typeface="方正大黑简体" pitchFamily="65" charset="-122"/>
                <a:ea typeface="方正大黑简体" pitchFamily="65" charset="-122"/>
              </a:rPr>
              <a:t>    </a:t>
            </a:r>
            <a:r>
              <a:rPr lang="en-US" altLang="zh-CN" sz="2800" dirty="0">
                <a:latin typeface="方正大黑简体" pitchFamily="65" charset="-122"/>
                <a:ea typeface="方正大黑简体" pitchFamily="65" charset="-122"/>
              </a:rPr>
              <a:t>D.</a:t>
            </a:r>
            <a:r>
              <a:rPr lang="zh-CN" altLang="en-US" sz="2800" dirty="0">
                <a:latin typeface="方正大黑简体" pitchFamily="65" charset="-122"/>
                <a:ea typeface="方正大黑简体" pitchFamily="65" charset="-122"/>
              </a:rPr>
              <a:t>大小形状相同的两条染色体</a:t>
            </a:r>
          </a:p>
          <a:p>
            <a:pPr>
              <a:spcBef>
                <a:spcPct val="10000"/>
              </a:spcBef>
            </a:pPr>
            <a:r>
              <a:rPr lang="en-US" altLang="zh-CN" sz="2800" dirty="0">
                <a:latin typeface="方正大黑简体" pitchFamily="65" charset="-122"/>
                <a:ea typeface="方正大黑简体" pitchFamily="65" charset="-122"/>
              </a:rPr>
              <a:t>6</a:t>
            </a:r>
            <a:r>
              <a:rPr lang="zh-CN" altLang="en-US" sz="2800" dirty="0">
                <a:latin typeface="方正大黑简体" pitchFamily="65" charset="-122"/>
                <a:ea typeface="方正大黑简体" pitchFamily="65" charset="-122"/>
              </a:rPr>
              <a:t>、在减数分裂过程中</a:t>
            </a:r>
            <a:r>
              <a:rPr lang="en-US" altLang="zh-CN" sz="2800" dirty="0">
                <a:latin typeface="方正大黑简体" pitchFamily="65" charset="-122"/>
                <a:ea typeface="方正大黑简体" pitchFamily="65" charset="-122"/>
              </a:rPr>
              <a:t>,</a:t>
            </a:r>
            <a:r>
              <a:rPr lang="zh-CN" altLang="en-US" sz="2800" dirty="0">
                <a:latin typeface="方正大黑简体" pitchFamily="65" charset="-122"/>
                <a:ea typeface="方正大黑简体" pitchFamily="65" charset="-122"/>
              </a:rPr>
              <a:t>含有与体细胞相同的染色体数</a:t>
            </a:r>
            <a:r>
              <a:rPr lang="en-US" altLang="zh-CN" sz="2800" dirty="0">
                <a:latin typeface="方正大黑简体" pitchFamily="65" charset="-122"/>
                <a:ea typeface="方正大黑简体" pitchFamily="65" charset="-122"/>
              </a:rPr>
              <a:t>,</a:t>
            </a:r>
            <a:r>
              <a:rPr lang="zh-CN" altLang="en-US" sz="2800" dirty="0">
                <a:latin typeface="方正大黑简体" pitchFamily="65" charset="-122"/>
                <a:ea typeface="方正大黑简体" pitchFamily="65" charset="-122"/>
              </a:rPr>
              <a:t>但不含同源染色体的时期是 </a:t>
            </a:r>
          </a:p>
          <a:p>
            <a:pPr>
              <a:spcBef>
                <a:spcPct val="10000"/>
              </a:spcBef>
            </a:pPr>
            <a:r>
              <a:rPr lang="zh-CN" altLang="en-US" sz="2800" dirty="0">
                <a:latin typeface="方正大黑简体" pitchFamily="65" charset="-122"/>
                <a:ea typeface="方正大黑简体" pitchFamily="65" charset="-122"/>
              </a:rPr>
              <a:t>    </a:t>
            </a:r>
            <a:r>
              <a:rPr lang="en-US" altLang="zh-CN" sz="2800" dirty="0">
                <a:latin typeface="方正大黑简体" pitchFamily="65" charset="-122"/>
                <a:ea typeface="方正大黑简体" pitchFamily="65" charset="-122"/>
              </a:rPr>
              <a:t>A.</a:t>
            </a:r>
            <a:r>
              <a:rPr lang="zh-CN" altLang="en-US" sz="2800" dirty="0">
                <a:latin typeface="方正大黑简体" pitchFamily="65" charset="-122"/>
                <a:ea typeface="方正大黑简体" pitchFamily="65" charset="-122"/>
              </a:rPr>
              <a:t>第一次分裂中期</a:t>
            </a:r>
          </a:p>
          <a:p>
            <a:pPr>
              <a:spcBef>
                <a:spcPct val="10000"/>
              </a:spcBef>
            </a:pPr>
            <a:r>
              <a:rPr lang="zh-CN" altLang="en-US" sz="2800" dirty="0">
                <a:latin typeface="方正大黑简体" pitchFamily="65" charset="-122"/>
                <a:ea typeface="方正大黑简体" pitchFamily="65" charset="-122"/>
              </a:rPr>
              <a:t>    </a:t>
            </a:r>
            <a:r>
              <a:rPr lang="en-US" altLang="zh-CN" sz="2800" dirty="0">
                <a:latin typeface="方正大黑简体" pitchFamily="65" charset="-122"/>
                <a:ea typeface="方正大黑简体" pitchFamily="65" charset="-122"/>
              </a:rPr>
              <a:t>B.</a:t>
            </a:r>
            <a:r>
              <a:rPr lang="zh-CN" altLang="en-US" sz="2800" dirty="0">
                <a:latin typeface="方正大黑简体" pitchFamily="65" charset="-122"/>
                <a:ea typeface="方正大黑简体" pitchFamily="65" charset="-122"/>
              </a:rPr>
              <a:t>第一次分裂后期</a:t>
            </a:r>
          </a:p>
          <a:p>
            <a:pPr>
              <a:spcBef>
                <a:spcPct val="10000"/>
              </a:spcBef>
            </a:pPr>
            <a:r>
              <a:rPr lang="zh-CN" altLang="en-US" sz="2800" dirty="0">
                <a:latin typeface="方正大黑简体" pitchFamily="65" charset="-122"/>
                <a:ea typeface="方正大黑简体" pitchFamily="65" charset="-122"/>
              </a:rPr>
              <a:t>    </a:t>
            </a:r>
            <a:r>
              <a:rPr lang="en-US" altLang="zh-CN" sz="2800" dirty="0">
                <a:latin typeface="方正大黑简体" pitchFamily="65" charset="-122"/>
                <a:ea typeface="方正大黑简体" pitchFamily="65" charset="-122"/>
              </a:rPr>
              <a:t>C.</a:t>
            </a:r>
            <a:r>
              <a:rPr lang="zh-CN" altLang="en-US" sz="2800" dirty="0">
                <a:latin typeface="方正大黑简体" pitchFamily="65" charset="-122"/>
                <a:ea typeface="方正大黑简体" pitchFamily="65" charset="-122"/>
              </a:rPr>
              <a:t>第二次分裂前期</a:t>
            </a:r>
          </a:p>
          <a:p>
            <a:pPr>
              <a:spcBef>
                <a:spcPct val="10000"/>
              </a:spcBef>
            </a:pPr>
            <a:r>
              <a:rPr lang="zh-CN" altLang="en-US" sz="2800" dirty="0">
                <a:latin typeface="方正大黑简体" pitchFamily="65" charset="-122"/>
                <a:ea typeface="方正大黑简体" pitchFamily="65" charset="-122"/>
              </a:rPr>
              <a:t>    </a:t>
            </a:r>
            <a:r>
              <a:rPr lang="en-US" altLang="zh-CN" sz="2800" dirty="0">
                <a:latin typeface="方正大黑简体" pitchFamily="65" charset="-122"/>
                <a:ea typeface="方正大黑简体" pitchFamily="65" charset="-122"/>
              </a:rPr>
              <a:t>D.</a:t>
            </a:r>
            <a:r>
              <a:rPr lang="zh-CN" altLang="en-US" sz="2800" dirty="0">
                <a:latin typeface="方正大黑简体" pitchFamily="65" charset="-122"/>
                <a:ea typeface="方正大黑简体" pitchFamily="65" charset="-122"/>
              </a:rPr>
              <a:t>第二次分裂的后期</a:t>
            </a:r>
          </a:p>
        </p:txBody>
      </p:sp>
      <p:sp>
        <p:nvSpPr>
          <p:cNvPr id="3" name="TextBox 2"/>
          <p:cNvSpPr txBox="1"/>
          <p:nvPr/>
        </p:nvSpPr>
        <p:spPr>
          <a:xfrm>
            <a:off x="7858148" y="2357430"/>
            <a:ext cx="668773" cy="1015663"/>
          </a:xfrm>
          <a:prstGeom prst="rect">
            <a:avLst/>
          </a:prstGeom>
          <a:noFill/>
        </p:spPr>
        <p:txBody>
          <a:bodyPr wrap="none" rtlCol="0">
            <a:spAutoFit/>
          </a:bodyPr>
          <a:lstStyle/>
          <a:p>
            <a:r>
              <a:rPr lang="en-US" altLang="zh-CN" sz="6000" dirty="0" smtClean="0">
                <a:solidFill>
                  <a:srgbClr val="FF0000"/>
                </a:solidFill>
                <a:latin typeface="方正粗圆简体" pitchFamily="65" charset="-122"/>
                <a:ea typeface="方正粗圆简体" pitchFamily="65" charset="-122"/>
              </a:rPr>
              <a:t>A</a:t>
            </a:r>
            <a:endParaRPr lang="zh-CN" altLang="en-US" sz="6000" dirty="0">
              <a:solidFill>
                <a:srgbClr val="FF0000"/>
              </a:solidFill>
              <a:latin typeface="方正粗圆简体" pitchFamily="65" charset="-122"/>
              <a:ea typeface="方正粗圆简体" pitchFamily="65" charset="-122"/>
            </a:endParaRPr>
          </a:p>
        </p:txBody>
      </p:sp>
      <p:sp>
        <p:nvSpPr>
          <p:cNvPr id="4" name="TextBox 3"/>
          <p:cNvSpPr txBox="1"/>
          <p:nvPr/>
        </p:nvSpPr>
        <p:spPr>
          <a:xfrm>
            <a:off x="6072198" y="4786322"/>
            <a:ext cx="696024" cy="1015663"/>
          </a:xfrm>
          <a:prstGeom prst="rect">
            <a:avLst/>
          </a:prstGeom>
          <a:noFill/>
        </p:spPr>
        <p:txBody>
          <a:bodyPr wrap="none" rtlCol="0">
            <a:spAutoFit/>
          </a:bodyPr>
          <a:lstStyle/>
          <a:p>
            <a:r>
              <a:rPr lang="en-US" altLang="zh-CN" sz="6000" dirty="0" smtClean="0">
                <a:solidFill>
                  <a:srgbClr val="FF0000"/>
                </a:solidFill>
                <a:latin typeface="方正粗圆简体" pitchFamily="65" charset="-122"/>
                <a:ea typeface="方正粗圆简体" pitchFamily="65" charset="-122"/>
              </a:rPr>
              <a:t>D</a:t>
            </a:r>
            <a:endParaRPr lang="zh-CN" altLang="en-US" sz="6000" dirty="0">
              <a:solidFill>
                <a:srgbClr val="FF0000"/>
              </a:solidFill>
              <a:latin typeface="方正粗圆简体" pitchFamily="65" charset="-122"/>
              <a:ea typeface="方正粗圆简体" pitchFamily="65"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580">
                                          <p:stCondLst>
                                            <p:cond delay="0"/>
                                          </p:stCondLst>
                                        </p:cTn>
                                        <p:tgtEl>
                                          <p:spTgt spid="4"/>
                                        </p:tgtEl>
                                      </p:cBhvr>
                                    </p:animEffect>
                                    <p:anim calcmode="lin" valueType="num">
                                      <p:cBhvr>
                                        <p:cTn id="26"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31" dur="26">
                                          <p:stCondLst>
                                            <p:cond delay="650"/>
                                          </p:stCondLst>
                                        </p:cTn>
                                        <p:tgtEl>
                                          <p:spTgt spid="4"/>
                                        </p:tgtEl>
                                      </p:cBhvr>
                                      <p:to x="100000" y="60000"/>
                                    </p:animScale>
                                    <p:animScale>
                                      <p:cBhvr>
                                        <p:cTn id="32" dur="166" decel="50000">
                                          <p:stCondLst>
                                            <p:cond delay="676"/>
                                          </p:stCondLst>
                                        </p:cTn>
                                        <p:tgtEl>
                                          <p:spTgt spid="4"/>
                                        </p:tgtEl>
                                      </p:cBhvr>
                                      <p:to x="100000" y="100000"/>
                                    </p:animScale>
                                    <p:animScale>
                                      <p:cBhvr>
                                        <p:cTn id="33" dur="26">
                                          <p:stCondLst>
                                            <p:cond delay="1312"/>
                                          </p:stCondLst>
                                        </p:cTn>
                                        <p:tgtEl>
                                          <p:spTgt spid="4"/>
                                        </p:tgtEl>
                                      </p:cBhvr>
                                      <p:to x="100000" y="80000"/>
                                    </p:animScale>
                                    <p:animScale>
                                      <p:cBhvr>
                                        <p:cTn id="34" dur="166" decel="50000">
                                          <p:stCondLst>
                                            <p:cond delay="1338"/>
                                          </p:stCondLst>
                                        </p:cTn>
                                        <p:tgtEl>
                                          <p:spTgt spid="4"/>
                                        </p:tgtEl>
                                      </p:cBhvr>
                                      <p:to x="100000" y="100000"/>
                                    </p:animScale>
                                    <p:animScale>
                                      <p:cBhvr>
                                        <p:cTn id="35" dur="26">
                                          <p:stCondLst>
                                            <p:cond delay="1642"/>
                                          </p:stCondLst>
                                        </p:cTn>
                                        <p:tgtEl>
                                          <p:spTgt spid="4"/>
                                        </p:tgtEl>
                                      </p:cBhvr>
                                      <p:to x="100000" y="90000"/>
                                    </p:animScale>
                                    <p:animScale>
                                      <p:cBhvr>
                                        <p:cTn id="36" dur="166" decel="50000">
                                          <p:stCondLst>
                                            <p:cond delay="1668"/>
                                          </p:stCondLst>
                                        </p:cTn>
                                        <p:tgtEl>
                                          <p:spTgt spid="4"/>
                                        </p:tgtEl>
                                      </p:cBhvr>
                                      <p:to x="100000" y="100000"/>
                                    </p:animScale>
                                    <p:animScale>
                                      <p:cBhvr>
                                        <p:cTn id="37" dur="26">
                                          <p:stCondLst>
                                            <p:cond delay="1808"/>
                                          </p:stCondLst>
                                        </p:cTn>
                                        <p:tgtEl>
                                          <p:spTgt spid="4"/>
                                        </p:tgtEl>
                                      </p:cBhvr>
                                      <p:to x="100000" y="95000"/>
                                    </p:animScale>
                                    <p:animScale>
                                      <p:cBhvr>
                                        <p:cTn id="38"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Text Box 4"/>
          <p:cNvSpPr txBox="1">
            <a:spLocks noChangeArrowheads="1"/>
          </p:cNvSpPr>
          <p:nvPr/>
        </p:nvSpPr>
        <p:spPr bwMode="auto">
          <a:xfrm>
            <a:off x="539750" y="549275"/>
            <a:ext cx="8280400" cy="5943600"/>
          </a:xfrm>
          <a:prstGeom prst="rect">
            <a:avLst/>
          </a:prstGeom>
          <a:noFill/>
          <a:ln w="9525">
            <a:noFill/>
            <a:miter lim="800000"/>
            <a:headEnd/>
            <a:tailEnd/>
          </a:ln>
        </p:spPr>
        <p:txBody>
          <a:bodyPr>
            <a:spAutoFit/>
          </a:bodyPr>
          <a:lstStyle/>
          <a:p>
            <a:pPr>
              <a:spcBef>
                <a:spcPct val="10000"/>
              </a:spcBef>
            </a:pPr>
            <a:r>
              <a:rPr lang="en-US" altLang="zh-CN" sz="2800" dirty="0">
                <a:latin typeface="方正粗圆简体" pitchFamily="65" charset="-122"/>
                <a:ea typeface="方正粗圆简体" pitchFamily="65" charset="-122"/>
              </a:rPr>
              <a:t>7</a:t>
            </a:r>
            <a:r>
              <a:rPr lang="zh-CN" altLang="en-US" sz="2800" dirty="0">
                <a:latin typeface="方正粗圆简体" pitchFamily="65" charset="-122"/>
                <a:ea typeface="方正粗圆简体" pitchFamily="65" charset="-122"/>
              </a:rPr>
              <a:t>、某生物的细胞在有丝分裂后期</a:t>
            </a:r>
            <a:r>
              <a:rPr lang="en-US" altLang="zh-CN" sz="2800" dirty="0">
                <a:latin typeface="方正粗圆简体" pitchFamily="65" charset="-122"/>
                <a:ea typeface="方正粗圆简体" pitchFamily="65" charset="-122"/>
              </a:rPr>
              <a:t>,</a:t>
            </a:r>
            <a:r>
              <a:rPr lang="zh-CN" altLang="en-US" sz="2800" dirty="0">
                <a:latin typeface="方正粗圆简体" pitchFamily="65" charset="-122"/>
                <a:ea typeface="方正粗圆简体" pitchFamily="65" charset="-122"/>
              </a:rPr>
              <a:t>有染色体</a:t>
            </a:r>
            <a:r>
              <a:rPr lang="en-US" altLang="zh-CN" sz="2800" dirty="0">
                <a:latin typeface="方正粗圆简体" pitchFamily="65" charset="-122"/>
                <a:ea typeface="方正粗圆简体" pitchFamily="65" charset="-122"/>
              </a:rPr>
              <a:t>16</a:t>
            </a:r>
            <a:r>
              <a:rPr lang="zh-CN" altLang="en-US" sz="2800" dirty="0">
                <a:latin typeface="方正粗圆简体" pitchFamily="65" charset="-122"/>
                <a:ea typeface="方正粗圆简体" pitchFamily="65" charset="-122"/>
              </a:rPr>
              <a:t>条</a:t>
            </a:r>
            <a:r>
              <a:rPr lang="en-US" altLang="zh-CN" sz="2800" dirty="0">
                <a:latin typeface="方正粗圆简体" pitchFamily="65" charset="-122"/>
                <a:ea typeface="方正粗圆简体" pitchFamily="65" charset="-122"/>
              </a:rPr>
              <a:t>, </a:t>
            </a:r>
            <a:r>
              <a:rPr lang="zh-CN" altLang="en-US" sz="2800" dirty="0">
                <a:latin typeface="方正粗圆简体" pitchFamily="65" charset="-122"/>
                <a:ea typeface="方正粗圆简体" pitchFamily="65" charset="-122"/>
              </a:rPr>
              <a:t>则该生物的卵细胞中染色体数为</a:t>
            </a:r>
          </a:p>
          <a:p>
            <a:pPr>
              <a:spcBef>
                <a:spcPct val="10000"/>
              </a:spcBef>
            </a:pPr>
            <a:r>
              <a:rPr lang="zh-CN" altLang="en-US" sz="2800" dirty="0">
                <a:latin typeface="方正粗圆简体" pitchFamily="65" charset="-122"/>
                <a:ea typeface="方正粗圆简体" pitchFamily="65" charset="-122"/>
              </a:rPr>
              <a:t>     </a:t>
            </a:r>
            <a:r>
              <a:rPr lang="en-US" altLang="zh-CN" sz="2800" dirty="0">
                <a:latin typeface="方正粗圆简体" pitchFamily="65" charset="-122"/>
                <a:ea typeface="方正粗圆简体" pitchFamily="65" charset="-122"/>
              </a:rPr>
              <a:t>A.32     B.16     C.8     D.4</a:t>
            </a:r>
          </a:p>
          <a:p>
            <a:pPr>
              <a:spcBef>
                <a:spcPct val="10000"/>
              </a:spcBef>
            </a:pPr>
            <a:r>
              <a:rPr lang="en-US" altLang="zh-CN" sz="2800" dirty="0">
                <a:latin typeface="方正粗圆简体" pitchFamily="65" charset="-122"/>
                <a:ea typeface="方正粗圆简体" pitchFamily="65" charset="-122"/>
              </a:rPr>
              <a:t>8</a:t>
            </a:r>
            <a:r>
              <a:rPr lang="zh-CN" altLang="en-US" sz="2800" dirty="0">
                <a:latin typeface="方正粗圆简体" pitchFamily="65" charset="-122"/>
                <a:ea typeface="方正粗圆简体" pitchFamily="65" charset="-122"/>
              </a:rPr>
              <a:t>、猪的卵细胞中有</a:t>
            </a:r>
            <a:r>
              <a:rPr lang="en-US" altLang="zh-CN" sz="2800" dirty="0">
                <a:latin typeface="方正粗圆简体" pitchFamily="65" charset="-122"/>
                <a:ea typeface="方正粗圆简体" pitchFamily="65" charset="-122"/>
              </a:rPr>
              <a:t>19</a:t>
            </a:r>
            <a:r>
              <a:rPr lang="zh-CN" altLang="en-US" sz="2800" dirty="0">
                <a:latin typeface="方正粗圆简体" pitchFamily="65" charset="-122"/>
                <a:ea typeface="方正粗圆简体" pitchFamily="65" charset="-122"/>
              </a:rPr>
              <a:t>个染色体，那么它的初级卵母细胞中含有的四分体应有</a:t>
            </a:r>
          </a:p>
          <a:p>
            <a:pPr>
              <a:spcBef>
                <a:spcPct val="10000"/>
              </a:spcBef>
            </a:pPr>
            <a:r>
              <a:rPr lang="zh-CN" altLang="en-US" sz="2800" dirty="0">
                <a:latin typeface="方正粗圆简体" pitchFamily="65" charset="-122"/>
                <a:ea typeface="方正粗圆简体" pitchFamily="65" charset="-122"/>
              </a:rPr>
              <a:t>     </a:t>
            </a:r>
            <a:r>
              <a:rPr lang="en-US" altLang="zh-CN" sz="2800" dirty="0">
                <a:latin typeface="方正粗圆简体" pitchFamily="65" charset="-122"/>
                <a:ea typeface="方正粗圆简体" pitchFamily="65" charset="-122"/>
              </a:rPr>
              <a:t>A.19</a:t>
            </a:r>
            <a:r>
              <a:rPr lang="zh-CN" altLang="en-US" sz="2800" dirty="0">
                <a:latin typeface="方正粗圆简体" pitchFamily="65" charset="-122"/>
                <a:ea typeface="方正粗圆简体" pitchFamily="65" charset="-122"/>
              </a:rPr>
              <a:t>个　　 </a:t>
            </a:r>
            <a:r>
              <a:rPr lang="en-US" altLang="zh-CN" sz="2800" dirty="0">
                <a:latin typeface="方正粗圆简体" pitchFamily="65" charset="-122"/>
                <a:ea typeface="方正粗圆简体" pitchFamily="65" charset="-122"/>
              </a:rPr>
              <a:t>B.38</a:t>
            </a:r>
            <a:r>
              <a:rPr lang="zh-CN" altLang="en-US" sz="2800" dirty="0">
                <a:latin typeface="方正粗圆简体" pitchFamily="65" charset="-122"/>
                <a:ea typeface="方正粗圆简体" pitchFamily="65" charset="-122"/>
              </a:rPr>
              <a:t>个 　　</a:t>
            </a:r>
            <a:r>
              <a:rPr lang="en-US" altLang="zh-CN" sz="2800" dirty="0">
                <a:latin typeface="方正粗圆简体" pitchFamily="65" charset="-122"/>
                <a:ea typeface="方正粗圆简体" pitchFamily="65" charset="-122"/>
              </a:rPr>
              <a:t>C.76</a:t>
            </a:r>
            <a:r>
              <a:rPr lang="zh-CN" altLang="en-US" sz="2800" dirty="0">
                <a:latin typeface="方正粗圆简体" pitchFamily="65" charset="-122"/>
                <a:ea typeface="方正粗圆简体" pitchFamily="65" charset="-122"/>
              </a:rPr>
              <a:t>个　 </a:t>
            </a:r>
            <a:r>
              <a:rPr lang="en-US" altLang="zh-CN" sz="2800" dirty="0">
                <a:latin typeface="方正粗圆简体" pitchFamily="65" charset="-122"/>
                <a:ea typeface="方正粗圆简体" pitchFamily="65" charset="-122"/>
              </a:rPr>
              <a:t>D.57</a:t>
            </a:r>
            <a:r>
              <a:rPr lang="zh-CN" altLang="en-US" sz="2800" dirty="0">
                <a:latin typeface="方正粗圆简体" pitchFamily="65" charset="-122"/>
                <a:ea typeface="方正粗圆简体" pitchFamily="65" charset="-122"/>
              </a:rPr>
              <a:t>个</a:t>
            </a:r>
          </a:p>
          <a:p>
            <a:pPr>
              <a:spcBef>
                <a:spcPct val="10000"/>
              </a:spcBef>
            </a:pPr>
            <a:r>
              <a:rPr lang="en-US" altLang="zh-CN" sz="2800" dirty="0">
                <a:latin typeface="方正粗圆简体" pitchFamily="65" charset="-122"/>
                <a:ea typeface="方正粗圆简体" pitchFamily="65" charset="-122"/>
              </a:rPr>
              <a:t>9</a:t>
            </a:r>
            <a:r>
              <a:rPr lang="zh-CN" altLang="en-US" sz="2800" dirty="0">
                <a:latin typeface="方正粗圆简体" pitchFamily="65" charset="-122"/>
                <a:ea typeface="方正粗圆简体" pitchFamily="65" charset="-122"/>
              </a:rPr>
              <a:t>、已知牛的一个精子细胞核里</a:t>
            </a:r>
            <a:r>
              <a:rPr lang="en-US" altLang="zh-CN" sz="2800" dirty="0">
                <a:latin typeface="方正粗圆简体" pitchFamily="65" charset="-122"/>
                <a:ea typeface="方正粗圆简体" pitchFamily="65" charset="-122"/>
              </a:rPr>
              <a:t>,DNA</a:t>
            </a:r>
            <a:r>
              <a:rPr lang="zh-CN" altLang="en-US" sz="2800" dirty="0">
                <a:latin typeface="方正粗圆简体" pitchFamily="65" charset="-122"/>
                <a:ea typeface="方正粗圆简体" pitchFamily="65" charset="-122"/>
              </a:rPr>
              <a:t>含量为</a:t>
            </a:r>
            <a:r>
              <a:rPr lang="en-US" altLang="zh-CN" sz="2800" dirty="0">
                <a:latin typeface="方正粗圆简体" pitchFamily="65" charset="-122"/>
                <a:ea typeface="方正粗圆简体" pitchFamily="65" charset="-122"/>
              </a:rPr>
              <a:t>3.4, </a:t>
            </a:r>
            <a:r>
              <a:rPr lang="zh-CN" altLang="en-US" sz="2800" dirty="0">
                <a:latin typeface="方正粗圆简体" pitchFamily="65" charset="-122"/>
                <a:ea typeface="方正粗圆简体" pitchFamily="65" charset="-122"/>
              </a:rPr>
              <a:t>则可推知牛的一个初级精母细胞核中</a:t>
            </a:r>
            <a:r>
              <a:rPr lang="en-US" altLang="zh-CN" sz="2800" dirty="0">
                <a:latin typeface="方正粗圆简体" pitchFamily="65" charset="-122"/>
                <a:ea typeface="方正粗圆简体" pitchFamily="65" charset="-122"/>
              </a:rPr>
              <a:t>,DNA</a:t>
            </a:r>
            <a:r>
              <a:rPr lang="zh-CN" altLang="en-US" sz="2800" dirty="0">
                <a:latin typeface="方正粗圆简体" pitchFamily="65" charset="-122"/>
                <a:ea typeface="方正粗圆简体" pitchFamily="65" charset="-122"/>
              </a:rPr>
              <a:t>含量为</a:t>
            </a:r>
          </a:p>
          <a:p>
            <a:pPr>
              <a:spcBef>
                <a:spcPct val="10000"/>
              </a:spcBef>
            </a:pPr>
            <a:r>
              <a:rPr lang="zh-CN" altLang="en-US" sz="2800" dirty="0">
                <a:latin typeface="方正粗圆简体" pitchFamily="65" charset="-122"/>
                <a:ea typeface="方正粗圆简体" pitchFamily="65" charset="-122"/>
              </a:rPr>
              <a:t>    </a:t>
            </a:r>
            <a:r>
              <a:rPr lang="en-US" altLang="zh-CN" sz="2800" dirty="0">
                <a:latin typeface="方正粗圆简体" pitchFamily="65" charset="-122"/>
                <a:ea typeface="方正粗圆简体" pitchFamily="65" charset="-122"/>
              </a:rPr>
              <a:t>A.13.6     B.6.8      C.3.4</a:t>
            </a:r>
            <a:r>
              <a:rPr lang="zh-CN" altLang="en-US" sz="2800" dirty="0">
                <a:latin typeface="方正粗圆简体" pitchFamily="65" charset="-122"/>
                <a:ea typeface="方正粗圆简体" pitchFamily="65" charset="-122"/>
              </a:rPr>
              <a:t>　 </a:t>
            </a:r>
            <a:r>
              <a:rPr lang="en-US" altLang="zh-CN" sz="2800" dirty="0">
                <a:latin typeface="方正粗圆简体" pitchFamily="65" charset="-122"/>
                <a:ea typeface="方正粗圆简体" pitchFamily="65" charset="-122"/>
              </a:rPr>
              <a:t>D.1.7</a:t>
            </a:r>
          </a:p>
          <a:p>
            <a:pPr>
              <a:spcBef>
                <a:spcPct val="10000"/>
              </a:spcBef>
            </a:pPr>
            <a:r>
              <a:rPr lang="en-US" altLang="zh-CN" sz="2800" dirty="0">
                <a:latin typeface="方正粗圆简体" pitchFamily="65" charset="-122"/>
                <a:ea typeface="方正粗圆简体" pitchFamily="65" charset="-122"/>
              </a:rPr>
              <a:t>10</a:t>
            </a:r>
            <a:r>
              <a:rPr lang="zh-CN" altLang="en-US" sz="2800" dirty="0">
                <a:latin typeface="方正粗圆简体" pitchFamily="65" charset="-122"/>
                <a:ea typeface="方正粗圆简体" pitchFamily="65" charset="-122"/>
              </a:rPr>
              <a:t>、 某动物精巢内处于减数分裂第二次分裂后期的次级精母细胞内有染色体</a:t>
            </a:r>
            <a:r>
              <a:rPr lang="en-US" altLang="zh-CN" sz="2800" dirty="0">
                <a:latin typeface="方正粗圆简体" pitchFamily="65" charset="-122"/>
                <a:ea typeface="方正粗圆简体" pitchFamily="65" charset="-122"/>
              </a:rPr>
              <a:t>48</a:t>
            </a:r>
            <a:r>
              <a:rPr lang="zh-CN" altLang="en-US" sz="2800" dirty="0">
                <a:latin typeface="方正粗圆简体" pitchFamily="65" charset="-122"/>
                <a:ea typeface="方正粗圆简体" pitchFamily="65" charset="-122"/>
              </a:rPr>
              <a:t>条</a:t>
            </a:r>
            <a:r>
              <a:rPr lang="en-US" altLang="zh-CN" sz="2800" dirty="0">
                <a:latin typeface="方正粗圆简体" pitchFamily="65" charset="-122"/>
                <a:ea typeface="方正粗圆简体" pitchFamily="65" charset="-122"/>
              </a:rPr>
              <a:t>,</a:t>
            </a:r>
            <a:r>
              <a:rPr lang="zh-CN" altLang="en-US" sz="2800" dirty="0">
                <a:latin typeface="方正粗圆简体" pitchFamily="65" charset="-122"/>
                <a:ea typeface="方正粗圆简体" pitchFamily="65" charset="-122"/>
              </a:rPr>
              <a:t>那么该动物细胞在有丝分裂前期的细胞中有</a:t>
            </a:r>
            <a:r>
              <a:rPr lang="en-US" altLang="zh-CN" sz="2800" dirty="0">
                <a:latin typeface="方正粗圆简体" pitchFamily="65" charset="-122"/>
                <a:ea typeface="方正粗圆简体" pitchFamily="65" charset="-122"/>
              </a:rPr>
              <a:t>DNA</a:t>
            </a:r>
            <a:r>
              <a:rPr lang="zh-CN" altLang="en-US" sz="2800" dirty="0">
                <a:latin typeface="方正粗圆简体" pitchFamily="65" charset="-122"/>
                <a:ea typeface="方正粗圆简体" pitchFamily="65" charset="-122"/>
              </a:rPr>
              <a:t>分子</a:t>
            </a:r>
          </a:p>
          <a:p>
            <a:pPr>
              <a:spcBef>
                <a:spcPct val="10000"/>
              </a:spcBef>
            </a:pPr>
            <a:r>
              <a:rPr lang="zh-CN" altLang="en-US" sz="2800" dirty="0">
                <a:latin typeface="方正粗圆简体" pitchFamily="65" charset="-122"/>
                <a:ea typeface="方正粗圆简体" pitchFamily="65" charset="-122"/>
              </a:rPr>
              <a:t>    </a:t>
            </a:r>
            <a:r>
              <a:rPr lang="en-US" altLang="zh-CN" sz="2800" dirty="0">
                <a:latin typeface="方正粗圆简体" pitchFamily="65" charset="-122"/>
                <a:ea typeface="方正粗圆简体" pitchFamily="65" charset="-122"/>
              </a:rPr>
              <a:t>A.24       B.48       C.96     D.192</a:t>
            </a:r>
          </a:p>
        </p:txBody>
      </p:sp>
      <p:sp>
        <p:nvSpPr>
          <p:cNvPr id="3" name="TextBox 2"/>
          <p:cNvSpPr txBox="1"/>
          <p:nvPr/>
        </p:nvSpPr>
        <p:spPr>
          <a:xfrm>
            <a:off x="6215074" y="1071546"/>
            <a:ext cx="696024" cy="1015663"/>
          </a:xfrm>
          <a:prstGeom prst="rect">
            <a:avLst/>
          </a:prstGeom>
          <a:noFill/>
        </p:spPr>
        <p:txBody>
          <a:bodyPr wrap="none" rtlCol="0">
            <a:spAutoFit/>
          </a:bodyPr>
          <a:lstStyle/>
          <a:p>
            <a:r>
              <a:rPr lang="en-US" altLang="zh-CN" sz="6000" dirty="0" smtClean="0">
                <a:solidFill>
                  <a:srgbClr val="FF0000"/>
                </a:solidFill>
                <a:latin typeface="方正粗圆简体" pitchFamily="65" charset="-122"/>
                <a:ea typeface="方正粗圆简体" pitchFamily="65" charset="-122"/>
              </a:rPr>
              <a:t>D</a:t>
            </a:r>
            <a:endParaRPr lang="zh-CN" altLang="en-US" sz="6000" dirty="0">
              <a:solidFill>
                <a:srgbClr val="FF0000"/>
              </a:solidFill>
              <a:latin typeface="方正粗圆简体" pitchFamily="65" charset="-122"/>
              <a:ea typeface="方正粗圆简体" pitchFamily="65" charset="-122"/>
            </a:endParaRPr>
          </a:p>
        </p:txBody>
      </p:sp>
      <p:sp>
        <p:nvSpPr>
          <p:cNvPr id="4" name="TextBox 3"/>
          <p:cNvSpPr txBox="1"/>
          <p:nvPr/>
        </p:nvSpPr>
        <p:spPr>
          <a:xfrm>
            <a:off x="7858148" y="2500306"/>
            <a:ext cx="668773" cy="1015663"/>
          </a:xfrm>
          <a:prstGeom prst="rect">
            <a:avLst/>
          </a:prstGeom>
          <a:noFill/>
        </p:spPr>
        <p:txBody>
          <a:bodyPr wrap="none" rtlCol="0">
            <a:spAutoFit/>
          </a:bodyPr>
          <a:lstStyle/>
          <a:p>
            <a:r>
              <a:rPr lang="en-US" altLang="zh-CN" sz="6000" dirty="0" smtClean="0">
                <a:solidFill>
                  <a:srgbClr val="FF0000"/>
                </a:solidFill>
                <a:latin typeface="方正粗圆简体" pitchFamily="65" charset="-122"/>
                <a:ea typeface="方正粗圆简体" pitchFamily="65" charset="-122"/>
              </a:rPr>
              <a:t>A</a:t>
            </a:r>
            <a:endParaRPr lang="zh-CN" altLang="en-US" sz="6000" dirty="0">
              <a:solidFill>
                <a:srgbClr val="FF0000"/>
              </a:solidFill>
              <a:latin typeface="方正粗圆简体" pitchFamily="65" charset="-122"/>
              <a:ea typeface="方正粗圆简体" pitchFamily="65" charset="-122"/>
            </a:endParaRPr>
          </a:p>
        </p:txBody>
      </p:sp>
      <p:sp>
        <p:nvSpPr>
          <p:cNvPr id="5" name="TextBox 4"/>
          <p:cNvSpPr txBox="1"/>
          <p:nvPr/>
        </p:nvSpPr>
        <p:spPr>
          <a:xfrm>
            <a:off x="7715272" y="3714752"/>
            <a:ext cx="668773" cy="1015663"/>
          </a:xfrm>
          <a:prstGeom prst="rect">
            <a:avLst/>
          </a:prstGeom>
          <a:noFill/>
        </p:spPr>
        <p:txBody>
          <a:bodyPr wrap="none" rtlCol="0">
            <a:spAutoFit/>
          </a:bodyPr>
          <a:lstStyle/>
          <a:p>
            <a:r>
              <a:rPr lang="en-US" altLang="zh-CN" sz="6000" dirty="0" smtClean="0">
                <a:solidFill>
                  <a:srgbClr val="FF0000"/>
                </a:solidFill>
                <a:latin typeface="方正粗圆简体" pitchFamily="65" charset="-122"/>
                <a:ea typeface="方正粗圆简体" pitchFamily="65" charset="-122"/>
              </a:rPr>
              <a:t>A</a:t>
            </a:r>
            <a:endParaRPr lang="zh-CN" altLang="en-US" sz="6000" dirty="0">
              <a:solidFill>
                <a:srgbClr val="FF0000"/>
              </a:solidFill>
              <a:latin typeface="方正粗圆简体" pitchFamily="65" charset="-122"/>
              <a:ea typeface="方正粗圆简体" pitchFamily="65" charset="-122"/>
            </a:endParaRPr>
          </a:p>
        </p:txBody>
      </p:sp>
      <p:sp>
        <p:nvSpPr>
          <p:cNvPr id="6" name="TextBox 5"/>
          <p:cNvSpPr txBox="1"/>
          <p:nvPr/>
        </p:nvSpPr>
        <p:spPr>
          <a:xfrm>
            <a:off x="6858016" y="5572140"/>
            <a:ext cx="654346" cy="1015663"/>
          </a:xfrm>
          <a:prstGeom prst="rect">
            <a:avLst/>
          </a:prstGeom>
          <a:noFill/>
        </p:spPr>
        <p:txBody>
          <a:bodyPr wrap="none" rtlCol="0">
            <a:spAutoFit/>
          </a:bodyPr>
          <a:lstStyle/>
          <a:p>
            <a:r>
              <a:rPr lang="en-US" altLang="zh-CN" sz="6000" dirty="0" smtClean="0">
                <a:solidFill>
                  <a:srgbClr val="FF0000"/>
                </a:solidFill>
                <a:latin typeface="方正粗圆简体" pitchFamily="65" charset="-122"/>
                <a:ea typeface="方正粗圆简体" pitchFamily="65" charset="-122"/>
              </a:rPr>
              <a:t>C</a:t>
            </a:r>
            <a:endParaRPr lang="zh-CN" altLang="en-US" sz="6000" dirty="0">
              <a:solidFill>
                <a:srgbClr val="FF0000"/>
              </a:solidFill>
              <a:latin typeface="方正粗圆简体" pitchFamily="65" charset="-122"/>
              <a:ea typeface="方正粗圆简体" pitchFamily="65"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580">
                                          <p:stCondLst>
                                            <p:cond delay="0"/>
                                          </p:stCondLst>
                                        </p:cTn>
                                        <p:tgtEl>
                                          <p:spTgt spid="4"/>
                                        </p:tgtEl>
                                      </p:cBhvr>
                                    </p:animEffect>
                                    <p:anim calcmode="lin" valueType="num">
                                      <p:cBhvr>
                                        <p:cTn id="26"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31" dur="26">
                                          <p:stCondLst>
                                            <p:cond delay="650"/>
                                          </p:stCondLst>
                                        </p:cTn>
                                        <p:tgtEl>
                                          <p:spTgt spid="4"/>
                                        </p:tgtEl>
                                      </p:cBhvr>
                                      <p:to x="100000" y="60000"/>
                                    </p:animScale>
                                    <p:animScale>
                                      <p:cBhvr>
                                        <p:cTn id="32" dur="166" decel="50000">
                                          <p:stCondLst>
                                            <p:cond delay="676"/>
                                          </p:stCondLst>
                                        </p:cTn>
                                        <p:tgtEl>
                                          <p:spTgt spid="4"/>
                                        </p:tgtEl>
                                      </p:cBhvr>
                                      <p:to x="100000" y="100000"/>
                                    </p:animScale>
                                    <p:animScale>
                                      <p:cBhvr>
                                        <p:cTn id="33" dur="26">
                                          <p:stCondLst>
                                            <p:cond delay="1312"/>
                                          </p:stCondLst>
                                        </p:cTn>
                                        <p:tgtEl>
                                          <p:spTgt spid="4"/>
                                        </p:tgtEl>
                                      </p:cBhvr>
                                      <p:to x="100000" y="80000"/>
                                    </p:animScale>
                                    <p:animScale>
                                      <p:cBhvr>
                                        <p:cTn id="34" dur="166" decel="50000">
                                          <p:stCondLst>
                                            <p:cond delay="1338"/>
                                          </p:stCondLst>
                                        </p:cTn>
                                        <p:tgtEl>
                                          <p:spTgt spid="4"/>
                                        </p:tgtEl>
                                      </p:cBhvr>
                                      <p:to x="100000" y="100000"/>
                                    </p:animScale>
                                    <p:animScale>
                                      <p:cBhvr>
                                        <p:cTn id="35" dur="26">
                                          <p:stCondLst>
                                            <p:cond delay="1642"/>
                                          </p:stCondLst>
                                        </p:cTn>
                                        <p:tgtEl>
                                          <p:spTgt spid="4"/>
                                        </p:tgtEl>
                                      </p:cBhvr>
                                      <p:to x="100000" y="90000"/>
                                    </p:animScale>
                                    <p:animScale>
                                      <p:cBhvr>
                                        <p:cTn id="36" dur="166" decel="50000">
                                          <p:stCondLst>
                                            <p:cond delay="1668"/>
                                          </p:stCondLst>
                                        </p:cTn>
                                        <p:tgtEl>
                                          <p:spTgt spid="4"/>
                                        </p:tgtEl>
                                      </p:cBhvr>
                                      <p:to x="100000" y="100000"/>
                                    </p:animScale>
                                    <p:animScale>
                                      <p:cBhvr>
                                        <p:cTn id="37" dur="26">
                                          <p:stCondLst>
                                            <p:cond delay="1808"/>
                                          </p:stCondLst>
                                        </p:cTn>
                                        <p:tgtEl>
                                          <p:spTgt spid="4"/>
                                        </p:tgtEl>
                                      </p:cBhvr>
                                      <p:to x="100000" y="95000"/>
                                    </p:animScale>
                                    <p:animScale>
                                      <p:cBhvr>
                                        <p:cTn id="38" dur="166" decel="50000">
                                          <p:stCondLst>
                                            <p:cond delay="1834"/>
                                          </p:stCondLst>
                                        </p:cTn>
                                        <p:tgtEl>
                                          <p:spTgt spid="4"/>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down)">
                                      <p:cBhvr>
                                        <p:cTn id="43" dur="580">
                                          <p:stCondLst>
                                            <p:cond delay="0"/>
                                          </p:stCondLst>
                                        </p:cTn>
                                        <p:tgtEl>
                                          <p:spTgt spid="5"/>
                                        </p:tgtEl>
                                      </p:cBhvr>
                                    </p:animEffect>
                                    <p:anim calcmode="lin" valueType="num">
                                      <p:cBhvr>
                                        <p:cTn id="44"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9" dur="26">
                                          <p:stCondLst>
                                            <p:cond delay="650"/>
                                          </p:stCondLst>
                                        </p:cTn>
                                        <p:tgtEl>
                                          <p:spTgt spid="5"/>
                                        </p:tgtEl>
                                      </p:cBhvr>
                                      <p:to x="100000" y="60000"/>
                                    </p:animScale>
                                    <p:animScale>
                                      <p:cBhvr>
                                        <p:cTn id="50" dur="166" decel="50000">
                                          <p:stCondLst>
                                            <p:cond delay="676"/>
                                          </p:stCondLst>
                                        </p:cTn>
                                        <p:tgtEl>
                                          <p:spTgt spid="5"/>
                                        </p:tgtEl>
                                      </p:cBhvr>
                                      <p:to x="100000" y="100000"/>
                                    </p:animScale>
                                    <p:animScale>
                                      <p:cBhvr>
                                        <p:cTn id="51" dur="26">
                                          <p:stCondLst>
                                            <p:cond delay="1312"/>
                                          </p:stCondLst>
                                        </p:cTn>
                                        <p:tgtEl>
                                          <p:spTgt spid="5"/>
                                        </p:tgtEl>
                                      </p:cBhvr>
                                      <p:to x="100000" y="80000"/>
                                    </p:animScale>
                                    <p:animScale>
                                      <p:cBhvr>
                                        <p:cTn id="52" dur="166" decel="50000">
                                          <p:stCondLst>
                                            <p:cond delay="1338"/>
                                          </p:stCondLst>
                                        </p:cTn>
                                        <p:tgtEl>
                                          <p:spTgt spid="5"/>
                                        </p:tgtEl>
                                      </p:cBhvr>
                                      <p:to x="100000" y="100000"/>
                                    </p:animScale>
                                    <p:animScale>
                                      <p:cBhvr>
                                        <p:cTn id="53" dur="26">
                                          <p:stCondLst>
                                            <p:cond delay="1642"/>
                                          </p:stCondLst>
                                        </p:cTn>
                                        <p:tgtEl>
                                          <p:spTgt spid="5"/>
                                        </p:tgtEl>
                                      </p:cBhvr>
                                      <p:to x="100000" y="90000"/>
                                    </p:animScale>
                                    <p:animScale>
                                      <p:cBhvr>
                                        <p:cTn id="54" dur="166" decel="50000">
                                          <p:stCondLst>
                                            <p:cond delay="1668"/>
                                          </p:stCondLst>
                                        </p:cTn>
                                        <p:tgtEl>
                                          <p:spTgt spid="5"/>
                                        </p:tgtEl>
                                      </p:cBhvr>
                                      <p:to x="100000" y="100000"/>
                                    </p:animScale>
                                    <p:animScale>
                                      <p:cBhvr>
                                        <p:cTn id="55" dur="26">
                                          <p:stCondLst>
                                            <p:cond delay="1808"/>
                                          </p:stCondLst>
                                        </p:cTn>
                                        <p:tgtEl>
                                          <p:spTgt spid="5"/>
                                        </p:tgtEl>
                                      </p:cBhvr>
                                      <p:to x="100000" y="95000"/>
                                    </p:animScale>
                                    <p:animScale>
                                      <p:cBhvr>
                                        <p:cTn id="56" dur="166" decel="50000">
                                          <p:stCondLst>
                                            <p:cond delay="1834"/>
                                          </p:stCondLst>
                                        </p:cTn>
                                        <p:tgtEl>
                                          <p:spTgt spid="5"/>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nodeType="clickEffect">
                                  <p:stCondLst>
                                    <p:cond delay="0"/>
                                  </p:stCondLst>
                                  <p:childTnLst>
                                    <p:set>
                                      <p:cBhvr>
                                        <p:cTn id="60" dur="1" fill="hold">
                                          <p:stCondLst>
                                            <p:cond delay="0"/>
                                          </p:stCondLst>
                                        </p:cTn>
                                        <p:tgtEl>
                                          <p:spTgt spid="6">
                                            <p:txEl>
                                              <p:pRg st="0" end="0"/>
                                            </p:txEl>
                                          </p:spTgt>
                                        </p:tgtEl>
                                        <p:attrNameLst>
                                          <p:attrName>style.visibility</p:attrName>
                                        </p:attrNameLst>
                                      </p:cBhvr>
                                      <p:to>
                                        <p:strVal val="visible"/>
                                      </p:to>
                                    </p:set>
                                    <p:animEffect transition="in" filter="wipe(down)">
                                      <p:cBhvr>
                                        <p:cTn id="61" dur="580">
                                          <p:stCondLst>
                                            <p:cond delay="0"/>
                                          </p:stCondLst>
                                        </p:cTn>
                                        <p:tgtEl>
                                          <p:spTgt spid="6">
                                            <p:txEl>
                                              <p:pRg st="0" end="0"/>
                                            </p:txEl>
                                          </p:spTgt>
                                        </p:tgtEl>
                                      </p:cBhvr>
                                    </p:animEffect>
                                    <p:anim calcmode="lin" valueType="num">
                                      <p:cBhvr>
                                        <p:cTn id="62" dur="1822" tmFilter="0,0; 0.14,0.36; 0.43,0.73; 0.71,0.91; 1.0,1.0">
                                          <p:stCondLst>
                                            <p:cond delay="0"/>
                                          </p:stCondLst>
                                        </p:cTn>
                                        <p:tgtEl>
                                          <p:spTgt spid="6">
                                            <p:txEl>
                                              <p:pRg st="0" end="0"/>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6">
                                            <p:txEl>
                                              <p:pRg st="0" end="0"/>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6">
                                            <p:txEl>
                                              <p:pRg st="0" end="0"/>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6">
                                            <p:txEl>
                                              <p:pRg st="0" end="0"/>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6">
                                            <p:txEl>
                                              <p:pRg st="0" end="0"/>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6">
                                            <p:txEl>
                                              <p:pRg st="0" end="0"/>
                                            </p:txEl>
                                          </p:spTgt>
                                        </p:tgtEl>
                                      </p:cBhvr>
                                      <p:to x="100000" y="60000"/>
                                    </p:animScale>
                                    <p:animScale>
                                      <p:cBhvr>
                                        <p:cTn id="68" dur="166" decel="50000">
                                          <p:stCondLst>
                                            <p:cond delay="676"/>
                                          </p:stCondLst>
                                        </p:cTn>
                                        <p:tgtEl>
                                          <p:spTgt spid="6">
                                            <p:txEl>
                                              <p:pRg st="0" end="0"/>
                                            </p:txEl>
                                          </p:spTgt>
                                        </p:tgtEl>
                                      </p:cBhvr>
                                      <p:to x="100000" y="100000"/>
                                    </p:animScale>
                                    <p:animScale>
                                      <p:cBhvr>
                                        <p:cTn id="69" dur="26">
                                          <p:stCondLst>
                                            <p:cond delay="1312"/>
                                          </p:stCondLst>
                                        </p:cTn>
                                        <p:tgtEl>
                                          <p:spTgt spid="6">
                                            <p:txEl>
                                              <p:pRg st="0" end="0"/>
                                            </p:txEl>
                                          </p:spTgt>
                                        </p:tgtEl>
                                      </p:cBhvr>
                                      <p:to x="100000" y="80000"/>
                                    </p:animScale>
                                    <p:animScale>
                                      <p:cBhvr>
                                        <p:cTn id="70" dur="166" decel="50000">
                                          <p:stCondLst>
                                            <p:cond delay="1338"/>
                                          </p:stCondLst>
                                        </p:cTn>
                                        <p:tgtEl>
                                          <p:spTgt spid="6">
                                            <p:txEl>
                                              <p:pRg st="0" end="0"/>
                                            </p:txEl>
                                          </p:spTgt>
                                        </p:tgtEl>
                                      </p:cBhvr>
                                      <p:to x="100000" y="100000"/>
                                    </p:animScale>
                                    <p:animScale>
                                      <p:cBhvr>
                                        <p:cTn id="71" dur="26">
                                          <p:stCondLst>
                                            <p:cond delay="1642"/>
                                          </p:stCondLst>
                                        </p:cTn>
                                        <p:tgtEl>
                                          <p:spTgt spid="6">
                                            <p:txEl>
                                              <p:pRg st="0" end="0"/>
                                            </p:txEl>
                                          </p:spTgt>
                                        </p:tgtEl>
                                      </p:cBhvr>
                                      <p:to x="100000" y="90000"/>
                                    </p:animScale>
                                    <p:animScale>
                                      <p:cBhvr>
                                        <p:cTn id="72" dur="166" decel="50000">
                                          <p:stCondLst>
                                            <p:cond delay="1668"/>
                                          </p:stCondLst>
                                        </p:cTn>
                                        <p:tgtEl>
                                          <p:spTgt spid="6">
                                            <p:txEl>
                                              <p:pRg st="0" end="0"/>
                                            </p:txEl>
                                          </p:spTgt>
                                        </p:tgtEl>
                                      </p:cBhvr>
                                      <p:to x="100000" y="100000"/>
                                    </p:animScale>
                                    <p:animScale>
                                      <p:cBhvr>
                                        <p:cTn id="73" dur="26">
                                          <p:stCondLst>
                                            <p:cond delay="1808"/>
                                          </p:stCondLst>
                                        </p:cTn>
                                        <p:tgtEl>
                                          <p:spTgt spid="6">
                                            <p:txEl>
                                              <p:pRg st="0" end="0"/>
                                            </p:txEl>
                                          </p:spTgt>
                                        </p:tgtEl>
                                      </p:cBhvr>
                                      <p:to x="100000" y="95000"/>
                                    </p:animScale>
                                    <p:animScale>
                                      <p:cBhvr>
                                        <p:cTn id="74" dur="166" decel="50000">
                                          <p:stCondLst>
                                            <p:cond delay="1834"/>
                                          </p:stCondLst>
                                        </p:cTn>
                                        <p:tgtEl>
                                          <p:spTgt spid="6">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34" name="Picture 10" descr="b2"/>
          <p:cNvPicPr>
            <a:picLocks noChangeAspect="1" noChangeArrowheads="1"/>
          </p:cNvPicPr>
          <p:nvPr/>
        </p:nvPicPr>
        <p:blipFill>
          <a:blip r:embed="rId3"/>
          <a:srcRect/>
          <a:stretch>
            <a:fillRect/>
          </a:stretch>
        </p:blipFill>
        <p:spPr bwMode="auto">
          <a:xfrm>
            <a:off x="2667000" y="381000"/>
            <a:ext cx="3486150" cy="3486150"/>
          </a:xfrm>
          <a:prstGeom prst="rect">
            <a:avLst/>
          </a:prstGeom>
          <a:noFill/>
        </p:spPr>
      </p:pic>
      <p:sp>
        <p:nvSpPr>
          <p:cNvPr id="26626" name="Text Box 2"/>
          <p:cNvSpPr txBox="1">
            <a:spLocks noChangeArrowheads="1"/>
          </p:cNvSpPr>
          <p:nvPr/>
        </p:nvSpPr>
        <p:spPr bwMode="auto">
          <a:xfrm>
            <a:off x="746125" y="176213"/>
            <a:ext cx="5984331" cy="769441"/>
          </a:xfrm>
          <a:prstGeom prst="rect">
            <a:avLst/>
          </a:prstGeom>
          <a:noFill/>
          <a:ln w="9525">
            <a:noFill/>
            <a:miter lim="800000"/>
            <a:headEnd/>
            <a:tailEnd/>
          </a:ln>
          <a:effectLst/>
        </p:spPr>
        <p:txBody>
          <a:bodyPr wrap="none">
            <a:spAutoFit/>
          </a:bodyPr>
          <a:lstStyle/>
          <a:p>
            <a:r>
              <a:rPr kumimoji="1" lang="zh-CN" altLang="en-US" sz="4400" b="1" smtClean="0">
                <a:solidFill>
                  <a:srgbClr val="FFFF00"/>
                </a:solidFill>
                <a:effectLst>
                  <a:outerShdw blurRad="38100" dist="38100" dir="2700000" algn="tl">
                    <a:srgbClr val="000000"/>
                  </a:outerShdw>
                </a:effectLst>
                <a:latin typeface="Times New Roman" charset="0"/>
              </a:rPr>
              <a:t> </a:t>
            </a:r>
            <a:r>
              <a:rPr kumimoji="1" lang="zh-CN" altLang="en-US" sz="4400" b="1">
                <a:solidFill>
                  <a:srgbClr val="FFFF00"/>
                </a:solidFill>
                <a:effectLst>
                  <a:outerShdw blurRad="38100" dist="38100" dir="2700000" algn="tl">
                    <a:srgbClr val="000000"/>
                  </a:outerShdw>
                </a:effectLst>
                <a:latin typeface="Times New Roman" charset="0"/>
              </a:rPr>
              <a:t>动物细胞有丝分裂过程</a:t>
            </a:r>
            <a:endParaRPr kumimoji="1" lang="zh-CN" altLang="en-US" sz="3600" b="1">
              <a:solidFill>
                <a:srgbClr val="FF5050"/>
              </a:solidFill>
              <a:effectLst>
                <a:outerShdw blurRad="38100" dist="38100" dir="2700000" algn="tl">
                  <a:srgbClr val="000000"/>
                </a:outerShdw>
              </a:effectLst>
              <a:latin typeface="Times New Roman" charset="0"/>
            </a:endParaRPr>
          </a:p>
        </p:txBody>
      </p:sp>
      <p:pic>
        <p:nvPicPr>
          <p:cNvPr id="26633" name="Picture 9" descr="b5"/>
          <p:cNvPicPr>
            <a:picLocks noChangeAspect="1" noChangeArrowheads="1"/>
          </p:cNvPicPr>
          <p:nvPr/>
        </p:nvPicPr>
        <p:blipFill>
          <a:blip r:embed="rId4"/>
          <a:srcRect/>
          <a:stretch>
            <a:fillRect/>
          </a:stretch>
        </p:blipFill>
        <p:spPr bwMode="auto">
          <a:xfrm>
            <a:off x="457200" y="3733800"/>
            <a:ext cx="1930400" cy="2438400"/>
          </a:xfrm>
          <a:prstGeom prst="rect">
            <a:avLst/>
          </a:prstGeom>
          <a:noFill/>
        </p:spPr>
      </p:pic>
      <p:pic>
        <p:nvPicPr>
          <p:cNvPr id="26636" name="Picture 12" descr="b1"/>
          <p:cNvPicPr>
            <a:picLocks noChangeAspect="1" noChangeArrowheads="1"/>
          </p:cNvPicPr>
          <p:nvPr/>
        </p:nvPicPr>
        <p:blipFill>
          <a:blip r:embed="rId5"/>
          <a:srcRect/>
          <a:stretch>
            <a:fillRect/>
          </a:stretch>
        </p:blipFill>
        <p:spPr bwMode="auto">
          <a:xfrm>
            <a:off x="457200" y="914400"/>
            <a:ext cx="2209800" cy="2198688"/>
          </a:xfrm>
          <a:prstGeom prst="rect">
            <a:avLst/>
          </a:prstGeom>
          <a:noFill/>
        </p:spPr>
      </p:pic>
      <p:pic>
        <p:nvPicPr>
          <p:cNvPr id="26637" name="Picture 13" descr="b3a 副本"/>
          <p:cNvPicPr>
            <a:picLocks noChangeAspect="1" noChangeArrowheads="1"/>
          </p:cNvPicPr>
          <p:nvPr/>
        </p:nvPicPr>
        <p:blipFill>
          <a:blip r:embed="rId6"/>
          <a:srcRect/>
          <a:stretch>
            <a:fillRect/>
          </a:stretch>
        </p:blipFill>
        <p:spPr bwMode="auto">
          <a:xfrm>
            <a:off x="6248400" y="1143000"/>
            <a:ext cx="2209800" cy="2209800"/>
          </a:xfrm>
          <a:prstGeom prst="rect">
            <a:avLst/>
          </a:prstGeom>
          <a:noFill/>
        </p:spPr>
      </p:pic>
      <p:pic>
        <p:nvPicPr>
          <p:cNvPr id="26638" name="Picture 14" descr="b4"/>
          <p:cNvPicPr>
            <a:picLocks noChangeAspect="1" noChangeArrowheads="1"/>
          </p:cNvPicPr>
          <p:nvPr/>
        </p:nvPicPr>
        <p:blipFill>
          <a:blip r:embed="rId7"/>
          <a:srcRect/>
          <a:stretch>
            <a:fillRect/>
          </a:stretch>
        </p:blipFill>
        <p:spPr bwMode="auto">
          <a:xfrm>
            <a:off x="6400800" y="3733800"/>
            <a:ext cx="2019300" cy="2876550"/>
          </a:xfrm>
          <a:prstGeom prst="rect">
            <a:avLst/>
          </a:prstGeom>
          <a:noFill/>
        </p:spPr>
      </p:pic>
      <p:pic>
        <p:nvPicPr>
          <p:cNvPr id="26639" name="Picture 15" descr="b4b"/>
          <p:cNvPicPr>
            <a:picLocks noChangeAspect="1" noChangeArrowheads="1"/>
          </p:cNvPicPr>
          <p:nvPr/>
        </p:nvPicPr>
        <p:blipFill>
          <a:blip r:embed="rId8"/>
          <a:srcRect/>
          <a:stretch>
            <a:fillRect/>
          </a:stretch>
        </p:blipFill>
        <p:spPr bwMode="auto">
          <a:xfrm>
            <a:off x="3352800" y="3657600"/>
            <a:ext cx="1944688" cy="2814638"/>
          </a:xfrm>
          <a:prstGeom prst="rect">
            <a:avLst/>
          </a:prstGeom>
          <a:noFill/>
        </p:spPr>
      </p:pic>
      <p:sp>
        <p:nvSpPr>
          <p:cNvPr id="26640" name="Text Box 16"/>
          <p:cNvSpPr txBox="1">
            <a:spLocks noChangeArrowheads="1"/>
          </p:cNvSpPr>
          <p:nvPr/>
        </p:nvSpPr>
        <p:spPr bwMode="auto">
          <a:xfrm>
            <a:off x="1203325" y="3121025"/>
            <a:ext cx="433388" cy="396875"/>
          </a:xfrm>
          <a:prstGeom prst="rect">
            <a:avLst/>
          </a:prstGeom>
          <a:noFill/>
          <a:ln w="9525">
            <a:noFill/>
            <a:miter lim="800000"/>
            <a:headEnd/>
            <a:tailEnd/>
          </a:ln>
          <a:effectLst/>
        </p:spPr>
        <p:txBody>
          <a:bodyPr wrap="none">
            <a:spAutoFit/>
          </a:bodyPr>
          <a:lstStyle/>
          <a:p>
            <a:r>
              <a:rPr kumimoji="1" lang="zh-CN" altLang="en-US" sz="2000" b="1">
                <a:solidFill>
                  <a:srgbClr val="FFFF00"/>
                </a:solidFill>
                <a:effectLst>
                  <a:outerShdw blurRad="38100" dist="38100" dir="2700000" algn="tl">
                    <a:srgbClr val="000000"/>
                  </a:outerShdw>
                </a:effectLst>
                <a:latin typeface="Times New Roman" charset="0"/>
              </a:rPr>
              <a:t>一</a:t>
            </a:r>
            <a:endParaRPr kumimoji="1" lang="zh-CN" altLang="en-US" sz="2000" b="1">
              <a:solidFill>
                <a:srgbClr val="3333FF"/>
              </a:solidFill>
              <a:effectLst>
                <a:outerShdw blurRad="38100" dist="38100" dir="2700000" algn="tl">
                  <a:srgbClr val="000000"/>
                </a:outerShdw>
              </a:effectLst>
              <a:latin typeface="Times New Roman" charset="0"/>
            </a:endParaRPr>
          </a:p>
        </p:txBody>
      </p:sp>
      <p:sp>
        <p:nvSpPr>
          <p:cNvPr id="26641" name="Text Box 17"/>
          <p:cNvSpPr txBox="1">
            <a:spLocks noChangeArrowheads="1"/>
          </p:cNvSpPr>
          <p:nvPr/>
        </p:nvSpPr>
        <p:spPr bwMode="auto">
          <a:xfrm>
            <a:off x="4191000" y="3276600"/>
            <a:ext cx="438150" cy="396875"/>
          </a:xfrm>
          <a:prstGeom prst="rect">
            <a:avLst/>
          </a:prstGeom>
          <a:noFill/>
          <a:ln w="9525">
            <a:noFill/>
            <a:miter lim="800000"/>
            <a:headEnd/>
            <a:tailEnd/>
          </a:ln>
          <a:effectLst/>
        </p:spPr>
        <p:txBody>
          <a:bodyPr wrap="none">
            <a:spAutoFit/>
          </a:bodyPr>
          <a:lstStyle/>
          <a:p>
            <a:r>
              <a:rPr kumimoji="1" lang="zh-CN" altLang="en-US" sz="2000" b="1">
                <a:solidFill>
                  <a:srgbClr val="FFFF00"/>
                </a:solidFill>
                <a:effectLst>
                  <a:outerShdw blurRad="38100" dist="38100" dir="2700000" algn="tl">
                    <a:srgbClr val="000000"/>
                  </a:outerShdw>
                </a:effectLst>
                <a:latin typeface="Times New Roman" charset="0"/>
              </a:rPr>
              <a:t>二</a:t>
            </a:r>
            <a:endParaRPr kumimoji="1" lang="zh-CN" altLang="en-US" sz="2000" b="1">
              <a:solidFill>
                <a:srgbClr val="3333FF"/>
              </a:solidFill>
              <a:effectLst>
                <a:outerShdw blurRad="38100" dist="38100" dir="2700000" algn="tl">
                  <a:srgbClr val="000000"/>
                </a:outerShdw>
              </a:effectLst>
              <a:latin typeface="Times New Roman" charset="0"/>
            </a:endParaRPr>
          </a:p>
        </p:txBody>
      </p:sp>
      <p:sp>
        <p:nvSpPr>
          <p:cNvPr id="26642" name="Text Box 18"/>
          <p:cNvSpPr txBox="1">
            <a:spLocks noChangeArrowheads="1"/>
          </p:cNvSpPr>
          <p:nvPr/>
        </p:nvSpPr>
        <p:spPr bwMode="auto">
          <a:xfrm>
            <a:off x="7146925" y="3349625"/>
            <a:ext cx="438150" cy="396875"/>
          </a:xfrm>
          <a:prstGeom prst="rect">
            <a:avLst/>
          </a:prstGeom>
          <a:noFill/>
          <a:ln w="9525">
            <a:noFill/>
            <a:miter lim="800000"/>
            <a:headEnd/>
            <a:tailEnd/>
          </a:ln>
          <a:effectLst/>
        </p:spPr>
        <p:txBody>
          <a:bodyPr wrap="none">
            <a:spAutoFit/>
          </a:bodyPr>
          <a:lstStyle/>
          <a:p>
            <a:r>
              <a:rPr kumimoji="1" lang="zh-CN" altLang="en-US" sz="2000" b="1">
                <a:solidFill>
                  <a:srgbClr val="FFFF00"/>
                </a:solidFill>
                <a:effectLst>
                  <a:outerShdw blurRad="38100" dist="38100" dir="2700000" algn="tl">
                    <a:srgbClr val="000000"/>
                  </a:outerShdw>
                </a:effectLst>
                <a:latin typeface="Times New Roman" charset="0"/>
              </a:rPr>
              <a:t>三</a:t>
            </a:r>
            <a:endParaRPr kumimoji="1" lang="zh-CN" altLang="en-US" sz="2000" b="1">
              <a:solidFill>
                <a:srgbClr val="3333FF"/>
              </a:solidFill>
              <a:effectLst>
                <a:outerShdw blurRad="38100" dist="38100" dir="2700000" algn="tl">
                  <a:srgbClr val="000000"/>
                </a:outerShdw>
              </a:effectLst>
              <a:latin typeface="Times New Roman" charset="0"/>
            </a:endParaRPr>
          </a:p>
        </p:txBody>
      </p:sp>
      <p:sp>
        <p:nvSpPr>
          <p:cNvPr id="26646" name="Text Box 22"/>
          <p:cNvSpPr txBox="1">
            <a:spLocks noChangeArrowheads="1"/>
          </p:cNvSpPr>
          <p:nvPr/>
        </p:nvSpPr>
        <p:spPr bwMode="auto">
          <a:xfrm>
            <a:off x="4191000" y="6461125"/>
            <a:ext cx="438150" cy="396875"/>
          </a:xfrm>
          <a:prstGeom prst="rect">
            <a:avLst/>
          </a:prstGeom>
          <a:noFill/>
          <a:ln w="9525">
            <a:noFill/>
            <a:miter lim="800000"/>
            <a:headEnd/>
            <a:tailEnd/>
          </a:ln>
          <a:effectLst/>
        </p:spPr>
        <p:txBody>
          <a:bodyPr wrap="none">
            <a:spAutoFit/>
          </a:bodyPr>
          <a:lstStyle/>
          <a:p>
            <a:r>
              <a:rPr kumimoji="1" lang="zh-CN" altLang="en-US" sz="2000" b="1">
                <a:solidFill>
                  <a:srgbClr val="FFFF00"/>
                </a:solidFill>
                <a:effectLst>
                  <a:outerShdw blurRad="38100" dist="38100" dir="2700000" algn="tl">
                    <a:srgbClr val="000000"/>
                  </a:outerShdw>
                </a:effectLst>
                <a:latin typeface="Times New Roman" charset="0"/>
              </a:rPr>
              <a:t>五</a:t>
            </a:r>
            <a:endParaRPr kumimoji="1" lang="zh-CN" altLang="en-US" sz="2000" b="1">
              <a:solidFill>
                <a:srgbClr val="3333FF"/>
              </a:solidFill>
              <a:effectLst>
                <a:outerShdw blurRad="38100" dist="38100" dir="2700000" algn="tl">
                  <a:srgbClr val="000000"/>
                </a:outerShdw>
              </a:effectLst>
              <a:latin typeface="Times New Roman" charset="0"/>
            </a:endParaRPr>
          </a:p>
        </p:txBody>
      </p:sp>
      <p:sp>
        <p:nvSpPr>
          <p:cNvPr id="26648" name="Text Box 24"/>
          <p:cNvSpPr txBox="1">
            <a:spLocks noChangeArrowheads="1"/>
          </p:cNvSpPr>
          <p:nvPr/>
        </p:nvSpPr>
        <p:spPr bwMode="auto">
          <a:xfrm>
            <a:off x="7375525" y="6321425"/>
            <a:ext cx="438150" cy="396875"/>
          </a:xfrm>
          <a:prstGeom prst="rect">
            <a:avLst/>
          </a:prstGeom>
          <a:noFill/>
          <a:ln w="9525">
            <a:noFill/>
            <a:miter lim="800000"/>
            <a:headEnd/>
            <a:tailEnd/>
          </a:ln>
          <a:effectLst/>
        </p:spPr>
        <p:txBody>
          <a:bodyPr wrap="none">
            <a:spAutoFit/>
          </a:bodyPr>
          <a:lstStyle/>
          <a:p>
            <a:r>
              <a:rPr kumimoji="1" lang="zh-CN" altLang="en-US" sz="2000" b="1">
                <a:solidFill>
                  <a:srgbClr val="FFFF00"/>
                </a:solidFill>
                <a:effectLst>
                  <a:outerShdw blurRad="38100" dist="38100" dir="2700000" algn="tl">
                    <a:srgbClr val="000000"/>
                  </a:outerShdw>
                </a:effectLst>
                <a:latin typeface="Times New Roman" charset="0"/>
              </a:rPr>
              <a:t>四</a:t>
            </a:r>
          </a:p>
        </p:txBody>
      </p:sp>
      <p:sp>
        <p:nvSpPr>
          <p:cNvPr id="26649" name="Text Box 25"/>
          <p:cNvSpPr txBox="1">
            <a:spLocks noChangeArrowheads="1"/>
          </p:cNvSpPr>
          <p:nvPr/>
        </p:nvSpPr>
        <p:spPr bwMode="auto">
          <a:xfrm>
            <a:off x="1279525" y="6245225"/>
            <a:ext cx="438150" cy="396875"/>
          </a:xfrm>
          <a:prstGeom prst="rect">
            <a:avLst/>
          </a:prstGeom>
          <a:noFill/>
          <a:ln w="9525">
            <a:noFill/>
            <a:miter lim="800000"/>
            <a:headEnd/>
            <a:tailEnd/>
          </a:ln>
          <a:effectLst/>
        </p:spPr>
        <p:txBody>
          <a:bodyPr wrap="none">
            <a:spAutoFit/>
          </a:bodyPr>
          <a:lstStyle/>
          <a:p>
            <a:r>
              <a:rPr kumimoji="1" lang="zh-CN" altLang="en-US" sz="2000" b="1">
                <a:solidFill>
                  <a:srgbClr val="FFFF00"/>
                </a:solidFill>
                <a:effectLst>
                  <a:outerShdw blurRad="38100" dist="38100" dir="2700000" algn="tl">
                    <a:srgbClr val="000000"/>
                  </a:outerShdw>
                </a:effectLst>
                <a:latin typeface="Times New Roman" charset="0"/>
              </a:rPr>
              <a:t>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66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26636"/>
                                        </p:tgtEl>
                                        <p:attrNameLst>
                                          <p:attrName>style.visibility</p:attrName>
                                        </p:attrNameLst>
                                      </p:cBhvr>
                                      <p:to>
                                        <p:strVal val="visible"/>
                                      </p:to>
                                    </p:set>
                                  </p:childTnLst>
                                  <p:subTnLst>
                                    <p:audio>
                                      <p:cMediaNode>
                                        <p:cTn display="0" masterRel="sameClick">
                                          <p:stCondLst>
                                            <p:cond evt="begin" delay="0">
                                              <p:tn val="9"/>
                                            </p:cond>
                                          </p:stCondLst>
                                          <p:endCondLst>
                                            <p:cond evt="onStopAudio" delay="0">
                                              <p:tgtEl>
                                                <p:sldTgt/>
                                              </p:tgtEl>
                                            </p:cond>
                                          </p:endCondLst>
                                        </p:cTn>
                                        <p:tgtEl>
                                          <p:sndTgt r:embed="rId2" name="TYPE.WAV" builtIn="1"/>
                                        </p:tgtEl>
                                      </p:cMediaNode>
                                    </p:audio>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664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2663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2664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499"/>
                                          </p:stCondLst>
                                        </p:cTn>
                                        <p:tgtEl>
                                          <p:spTgt spid="2663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2664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499"/>
                                          </p:stCondLst>
                                        </p:cTn>
                                        <p:tgtEl>
                                          <p:spTgt spid="2663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2664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499"/>
                                          </p:stCondLst>
                                        </p:cTn>
                                        <p:tgtEl>
                                          <p:spTgt spid="2663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499"/>
                                          </p:stCondLst>
                                        </p:cTn>
                                        <p:tgtEl>
                                          <p:spTgt spid="2664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499"/>
                                          </p:stCondLst>
                                        </p:cTn>
                                        <p:tgtEl>
                                          <p:spTgt spid="2663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499"/>
                                          </p:stCondLst>
                                        </p:cTn>
                                        <p:tgtEl>
                                          <p:spTgt spid="266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autoUpdateAnimBg="0"/>
      <p:bldP spid="26640" grpId="0" autoUpdateAnimBg="0"/>
      <p:bldP spid="26641" grpId="0" autoUpdateAnimBg="0"/>
      <p:bldP spid="26642" grpId="0" autoUpdateAnimBg="0"/>
      <p:bldP spid="26646" grpId="0" autoUpdateAnimBg="0"/>
      <p:bldP spid="26648" grpId="0" autoUpdateAnimBg="0"/>
      <p:bldP spid="26649"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60" name="Oval 4">
            <a:hlinkClick r:id="rId2" action="ppaction://hlinksldjump" highlightClick="1"/>
          </p:cNvPr>
          <p:cNvSpPr>
            <a:spLocks noChangeArrowheads="1"/>
          </p:cNvSpPr>
          <p:nvPr/>
        </p:nvSpPr>
        <p:spPr bwMode="auto">
          <a:xfrm>
            <a:off x="8153400" y="5486400"/>
            <a:ext cx="381000" cy="914400"/>
          </a:xfrm>
          <a:prstGeom prst="ellipse">
            <a:avLst/>
          </a:prstGeom>
          <a:solidFill>
            <a:srgbClr val="A0513C"/>
          </a:solidFill>
          <a:ln w="9525">
            <a:noFill/>
            <a:round/>
            <a:headEnd/>
            <a:tailEnd/>
          </a:ln>
          <a:effectLst>
            <a:outerShdw dist="63500" dir="2212194" algn="ctr" rotWithShape="0">
              <a:schemeClr val="tx1"/>
            </a:outerShdw>
          </a:effectLst>
        </p:spPr>
        <p:txBody>
          <a:bodyPr wrap="none" anchor="ctr"/>
          <a:lstStyle/>
          <a:p>
            <a:pPr algn="ctr"/>
            <a:r>
              <a:rPr lang="zh-CN" altLang="en-US">
                <a:solidFill>
                  <a:srgbClr val="FFCC99"/>
                </a:solidFill>
                <a:ea typeface="方正彩云简体"/>
                <a:cs typeface="方正彩云简体"/>
              </a:rPr>
              <a:t>返</a:t>
            </a:r>
          </a:p>
          <a:p>
            <a:pPr algn="ctr"/>
            <a:r>
              <a:rPr lang="zh-CN" altLang="en-US">
                <a:solidFill>
                  <a:srgbClr val="FFCC99"/>
                </a:solidFill>
                <a:ea typeface="方正彩云简体"/>
                <a:cs typeface="方正彩云简体"/>
              </a:rPr>
              <a:t>回</a:t>
            </a:r>
          </a:p>
        </p:txBody>
      </p:sp>
      <p:sp>
        <p:nvSpPr>
          <p:cNvPr id="173067" name="WordArt 11"/>
          <p:cNvSpPr>
            <a:spLocks noChangeArrowheads="1" noChangeShapeType="1"/>
          </p:cNvSpPr>
          <p:nvPr/>
        </p:nvSpPr>
        <p:spPr bwMode="auto">
          <a:xfrm>
            <a:off x="1981200" y="457200"/>
            <a:ext cx="4800600" cy="561975"/>
          </a:xfrm>
          <a:prstGeom prst="rect">
            <a:avLst/>
          </a:prstGeom>
        </p:spPr>
        <p:txBody>
          <a:bodyPr wrap="none" fromWordArt="1">
            <a:prstTxWarp prst="textPlain">
              <a:avLst>
                <a:gd name="adj" fmla="val 50000"/>
              </a:avLst>
            </a:prstTxWarp>
          </a:bodyPr>
          <a:lstStyle/>
          <a:p>
            <a:pPr algn="ctr"/>
            <a:r>
              <a:rPr lang="zh-CN" altLang="en-US" sz="3600" b="1" kern="10">
                <a:ln w="9525">
                  <a:noFill/>
                  <a:round/>
                  <a:headEnd/>
                  <a:tailEnd/>
                </a:ln>
                <a:gradFill rotWithShape="0">
                  <a:gsLst>
                    <a:gs pos="0">
                      <a:srgbClr val="BA0000"/>
                    </a:gs>
                    <a:gs pos="100000">
                      <a:srgbClr val="BA0000">
                        <a:gamma/>
                        <a:shade val="46275"/>
                        <a:invGamma/>
                      </a:srgbClr>
                    </a:gs>
                  </a:gsLst>
                  <a:path path="rect">
                    <a:fillToRect l="50000" t="50000" r="50000" b="50000"/>
                  </a:path>
                </a:gradFill>
                <a:latin typeface="方正美黑简体"/>
              </a:rPr>
              <a:t>有丝分裂和减数分裂的比较</a:t>
            </a:r>
          </a:p>
        </p:txBody>
      </p:sp>
      <p:graphicFrame>
        <p:nvGraphicFramePr>
          <p:cNvPr id="173148" name="Group 92"/>
          <p:cNvGraphicFramePr>
            <a:graphicFrameLocks noGrp="1"/>
          </p:cNvGraphicFramePr>
          <p:nvPr/>
        </p:nvGraphicFramePr>
        <p:xfrm>
          <a:off x="609600" y="1143000"/>
          <a:ext cx="7239000" cy="5000644"/>
        </p:xfrm>
        <a:graphic>
          <a:graphicData uri="http://schemas.openxmlformats.org/drawingml/2006/table">
            <a:tbl>
              <a:tblPr/>
              <a:tblGrid>
                <a:gridCol w="3619500"/>
                <a:gridCol w="3619500"/>
              </a:tblGrid>
              <a:tr h="54187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800" b="0" i="0" u="none" strike="noStrike" cap="none" normalizeH="0" baseline="0" dirty="0" smtClean="0">
                          <a:ln>
                            <a:noFill/>
                          </a:ln>
                          <a:solidFill>
                            <a:schemeClr val="bg1"/>
                          </a:solidFill>
                          <a:effectLst/>
                          <a:latin typeface="Times New Roman" pitchFamily="18" charset="0"/>
                          <a:ea typeface="方正美黑简体"/>
                          <a:cs typeface="方正美黑简体"/>
                        </a:rPr>
                        <a:t>有丝分裂</a:t>
                      </a:r>
                    </a:p>
                  </a:txBody>
                  <a:tcPr anchor="ctr" horzOverflow="overflow">
                    <a:lnL w="12700" cap="flat" cmpd="sng" algn="ctr">
                      <a:solidFill>
                        <a:srgbClr val="641A18"/>
                      </a:solidFill>
                      <a:prstDash val="solid"/>
                      <a:round/>
                      <a:headEnd type="none" w="med" len="med"/>
                      <a:tailEnd type="none" w="med" len="med"/>
                    </a:lnL>
                    <a:lnR w="12700" cap="flat" cmpd="sng" algn="ctr">
                      <a:solidFill>
                        <a:schemeClr val="bg1"/>
                      </a:solidFill>
                      <a:prstDash val="solid"/>
                      <a:round/>
                      <a:headEnd type="none" w="med" len="med"/>
                      <a:tailEnd type="none" w="med" len="med"/>
                    </a:lnR>
                    <a:lnT w="57150" cap="flat" cmpd="sng" algn="ctr">
                      <a:solidFill>
                        <a:srgbClr val="641A18"/>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19535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800" b="0" i="0" u="none" strike="noStrike" cap="none" normalizeH="0" baseline="0" smtClean="0">
                          <a:ln>
                            <a:noFill/>
                          </a:ln>
                          <a:solidFill>
                            <a:schemeClr val="bg1"/>
                          </a:solidFill>
                          <a:effectLst/>
                          <a:latin typeface="Times New Roman" pitchFamily="18" charset="0"/>
                          <a:ea typeface="方正美黑简体"/>
                          <a:cs typeface="方正美黑简体"/>
                        </a:rPr>
                        <a:t>减数分裂</a:t>
                      </a:r>
                    </a:p>
                  </a:txBody>
                  <a:tcPr anchor="ctr" horzOverflow="overflow">
                    <a:lnL w="12700" cap="flat" cmpd="sng" algn="ctr">
                      <a:solidFill>
                        <a:schemeClr val="bg1"/>
                      </a:solidFill>
                      <a:prstDash val="solid"/>
                      <a:round/>
                      <a:headEnd type="none" w="med" len="med"/>
                      <a:tailEnd type="none" w="med" len="med"/>
                    </a:lnL>
                    <a:lnR w="12700" cap="flat" cmpd="sng" algn="ctr">
                      <a:solidFill>
                        <a:srgbClr val="641A18"/>
                      </a:solidFill>
                      <a:prstDash val="solid"/>
                      <a:round/>
                      <a:headEnd type="none" w="med" len="med"/>
                      <a:tailEnd type="none" w="med" len="med"/>
                    </a:lnR>
                    <a:lnT w="57150" cap="flat" cmpd="sng" algn="ctr">
                      <a:solidFill>
                        <a:srgbClr val="641A18"/>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195350"/>
                    </a:solidFill>
                  </a:tcPr>
                </a:tc>
              </a:tr>
              <a:tr h="445877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zh-CN" altLang="zh-CN" sz="28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rgbClr val="641A18"/>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rgbClr val="641A18"/>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zh-CN" altLang="zh-CN" sz="2800" b="0" i="0" u="none" strike="noStrike" cap="none" normalizeH="0" baseline="0" dirty="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rgbClr val="641A18"/>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rgbClr val="641A18"/>
                      </a:solidFill>
                      <a:prstDash val="solid"/>
                      <a:round/>
                      <a:headEnd type="none" w="med" len="med"/>
                      <a:tailEnd type="none" w="med" len="med"/>
                    </a:lnB>
                    <a:lnTlToBr>
                      <a:noFill/>
                    </a:lnTlToBr>
                    <a:lnBlToTr>
                      <a:noFill/>
                    </a:lnBlToTr>
                    <a:solidFill>
                      <a:schemeClr val="tx1"/>
                    </a:solidFill>
                  </a:tcPr>
                </a:tc>
              </a:tr>
            </a:tbl>
          </a:graphicData>
        </a:graphic>
      </p:graphicFrame>
      <p:pic>
        <p:nvPicPr>
          <p:cNvPr id="173062" name="Picture 6" descr="减数分裂aa"/>
          <p:cNvPicPr>
            <a:picLocks noChangeAspect="1" noChangeArrowheads="1" noCrop="1"/>
          </p:cNvPicPr>
          <p:nvPr/>
        </p:nvPicPr>
        <p:blipFill>
          <a:blip r:embed="rId3"/>
          <a:srcRect/>
          <a:stretch>
            <a:fillRect/>
          </a:stretch>
        </p:blipFill>
        <p:spPr bwMode="auto">
          <a:xfrm>
            <a:off x="4643438" y="2714620"/>
            <a:ext cx="2928958" cy="1987550"/>
          </a:xfrm>
          <a:prstGeom prst="rect">
            <a:avLst/>
          </a:prstGeom>
          <a:noFill/>
        </p:spPr>
      </p:pic>
      <p:pic>
        <p:nvPicPr>
          <p:cNvPr id="173071" name="Picture 15" descr="有丝分裂3"/>
          <p:cNvPicPr>
            <a:picLocks noChangeAspect="1" noChangeArrowheads="1" noCrop="1"/>
          </p:cNvPicPr>
          <p:nvPr/>
        </p:nvPicPr>
        <p:blipFill>
          <a:blip r:embed="rId4"/>
          <a:srcRect/>
          <a:stretch>
            <a:fillRect/>
          </a:stretch>
        </p:blipFill>
        <p:spPr bwMode="auto">
          <a:xfrm>
            <a:off x="500034" y="1928802"/>
            <a:ext cx="3643338" cy="3357586"/>
          </a:xfrm>
          <a:prstGeom prst="rect">
            <a:avLst/>
          </a:prstGeom>
          <a:noFill/>
        </p:spPr>
      </p:pic>
      <p:sp>
        <p:nvSpPr>
          <p:cNvPr id="173147" name="Oval 91">
            <a:hlinkClick r:id="" action="ppaction://noaction" highlightClick="1"/>
          </p:cNvPr>
          <p:cNvSpPr>
            <a:spLocks noChangeArrowheads="1"/>
          </p:cNvSpPr>
          <p:nvPr/>
        </p:nvSpPr>
        <p:spPr bwMode="auto">
          <a:xfrm>
            <a:off x="8153400" y="4267200"/>
            <a:ext cx="381000" cy="914400"/>
          </a:xfrm>
          <a:prstGeom prst="ellipse">
            <a:avLst/>
          </a:prstGeom>
          <a:solidFill>
            <a:srgbClr val="A0513C"/>
          </a:solidFill>
          <a:ln w="9525">
            <a:noFill/>
            <a:round/>
            <a:headEnd/>
            <a:tailEnd/>
          </a:ln>
          <a:effectLst>
            <a:outerShdw dist="63500" dir="2212194" algn="ctr" rotWithShape="0">
              <a:schemeClr val="tx1"/>
            </a:outerShdw>
          </a:effectLst>
        </p:spPr>
        <p:txBody>
          <a:bodyPr wrap="none" anchor="ctr"/>
          <a:lstStyle/>
          <a:p>
            <a:pPr algn="ctr"/>
            <a:r>
              <a:rPr lang="zh-CN" altLang="en-US">
                <a:solidFill>
                  <a:srgbClr val="FFCC99"/>
                </a:solidFill>
                <a:ea typeface="方正彩云简体"/>
                <a:cs typeface="方正彩云简体"/>
              </a:rPr>
              <a:t>继</a:t>
            </a:r>
          </a:p>
          <a:p>
            <a:pPr algn="ctr"/>
            <a:r>
              <a:rPr lang="zh-CN" altLang="en-US">
                <a:solidFill>
                  <a:srgbClr val="FFCC99"/>
                </a:solidFill>
                <a:ea typeface="方正彩云简体"/>
                <a:cs typeface="方正彩云简体"/>
              </a:rPr>
              <a:t>续</a:t>
            </a:r>
          </a:p>
        </p:txBody>
      </p:sp>
    </p:spTree>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500034" y="357166"/>
          <a:ext cx="8262966" cy="6415903"/>
        </p:xfrm>
        <a:graphic>
          <a:graphicData uri="http://schemas.openxmlformats.org/drawingml/2006/table">
            <a:tbl>
              <a:tblPr/>
              <a:tblGrid>
                <a:gridCol w="4131483"/>
                <a:gridCol w="4131483"/>
              </a:tblGrid>
              <a:tr h="71438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3200" b="1" i="0" u="none" strike="noStrike" cap="none" normalizeH="0" baseline="0" dirty="0" smtClean="0">
                          <a:ln>
                            <a:noFill/>
                          </a:ln>
                          <a:solidFill>
                            <a:srgbClr val="FF0000"/>
                          </a:solidFill>
                          <a:effectLst/>
                          <a:latin typeface="方正大黑简体" pitchFamily="65" charset="-122"/>
                          <a:ea typeface="方正大黑简体" pitchFamily="65" charset="-122"/>
                        </a:rPr>
                        <a:t>有丝分裂</a:t>
                      </a:r>
                    </a:p>
                  </a:txBody>
                  <a:tcPr anchor="ctr" horzOverflow="overflow">
                    <a:lnL w="12700" cap="flat" cmpd="sng" algn="ctr">
                      <a:solidFill>
                        <a:srgbClr val="641A18"/>
                      </a:solidFill>
                      <a:prstDash val="solid"/>
                      <a:round/>
                      <a:headEnd type="none" w="med" len="med"/>
                      <a:tailEnd type="none" w="med" len="med"/>
                    </a:lnL>
                    <a:lnR w="19050" cap="flat" cmpd="sng" algn="ctr">
                      <a:solidFill>
                        <a:srgbClr val="641A18"/>
                      </a:solidFill>
                      <a:prstDash val="solid"/>
                      <a:round/>
                      <a:headEnd type="none" w="med" len="med"/>
                      <a:tailEnd type="none" w="med" len="med"/>
                    </a:lnR>
                    <a:lnT w="19050" cap="flat" cmpd="sng" algn="ctr">
                      <a:solidFill>
                        <a:srgbClr val="641A18"/>
                      </a:solidFill>
                      <a:prstDash val="solid"/>
                      <a:round/>
                      <a:headEnd type="none" w="med" len="med"/>
                      <a:tailEnd type="none" w="med" len="med"/>
                    </a:lnT>
                    <a:lnB w="19050" cap="flat" cmpd="sng" algn="ctr">
                      <a:solidFill>
                        <a:srgbClr val="641A18"/>
                      </a:solidFill>
                      <a:prstDash val="solid"/>
                      <a:round/>
                      <a:headEnd type="none" w="med" len="med"/>
                      <a:tailEnd type="none" w="med" len="med"/>
                    </a:lnB>
                    <a:lnTlToBr>
                      <a:noFill/>
                    </a:lnTlToBr>
                    <a:lnBlToTr>
                      <a:noFill/>
                    </a:lnBlToTr>
                    <a:solidFill>
                      <a:srgbClr val="CEEAE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3200" b="1" i="0" u="none" strike="noStrike" cap="none" normalizeH="0" baseline="0" dirty="0" smtClean="0">
                          <a:ln>
                            <a:noFill/>
                          </a:ln>
                          <a:solidFill>
                            <a:srgbClr val="FF0000"/>
                          </a:solidFill>
                          <a:effectLst/>
                          <a:latin typeface="方正大黑简体" pitchFamily="65" charset="-122"/>
                          <a:ea typeface="方正大黑简体" pitchFamily="65" charset="-122"/>
                        </a:rPr>
                        <a:t>减数分裂</a:t>
                      </a:r>
                    </a:p>
                  </a:txBody>
                  <a:tcPr anchor="ctr" horzOverflow="overflow">
                    <a:lnL w="19050" cap="flat" cmpd="sng" algn="ctr">
                      <a:solidFill>
                        <a:srgbClr val="641A18"/>
                      </a:solidFill>
                      <a:prstDash val="solid"/>
                      <a:round/>
                      <a:headEnd type="none" w="med" len="med"/>
                      <a:tailEnd type="none" w="med" len="med"/>
                    </a:lnL>
                    <a:lnR w="12700" cap="flat" cmpd="sng" algn="ctr">
                      <a:solidFill>
                        <a:srgbClr val="641A18"/>
                      </a:solidFill>
                      <a:prstDash val="solid"/>
                      <a:round/>
                      <a:headEnd type="none" w="med" len="med"/>
                      <a:tailEnd type="none" w="med" len="med"/>
                    </a:lnR>
                    <a:lnT w="19050" cap="flat" cmpd="sng" algn="ctr">
                      <a:solidFill>
                        <a:srgbClr val="641A18"/>
                      </a:solidFill>
                      <a:prstDash val="solid"/>
                      <a:round/>
                      <a:headEnd type="none" w="med" len="med"/>
                      <a:tailEnd type="none" w="med" len="med"/>
                    </a:lnT>
                    <a:lnB w="19050" cap="flat" cmpd="sng" algn="ctr">
                      <a:solidFill>
                        <a:srgbClr val="641A18"/>
                      </a:solidFill>
                      <a:prstDash val="solid"/>
                      <a:round/>
                      <a:headEnd type="none" w="med" len="med"/>
                      <a:tailEnd type="none" w="med" len="med"/>
                    </a:lnB>
                    <a:lnTlToBr>
                      <a:noFill/>
                    </a:lnTlToBr>
                    <a:lnBlToTr>
                      <a:noFill/>
                    </a:lnBlToTr>
                    <a:solidFill>
                      <a:srgbClr val="CEEAE1"/>
                    </a:solidFill>
                  </a:tcPr>
                </a:tc>
              </a:tr>
              <a:tr h="1097341">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3200" b="1" i="0" u="none" strike="noStrike" cap="none" normalizeH="0" baseline="0" dirty="0" smtClean="0">
                          <a:ln>
                            <a:noFill/>
                          </a:ln>
                          <a:solidFill>
                            <a:schemeClr val="tx1"/>
                          </a:solidFill>
                          <a:effectLst/>
                          <a:latin typeface="方正粗圆简体" pitchFamily="65" charset="-122"/>
                          <a:ea typeface="方正粗圆简体" pitchFamily="65" charset="-122"/>
                        </a:rPr>
                        <a:t>形成体细胞的分裂方式</a:t>
                      </a:r>
                    </a:p>
                  </a:txBody>
                  <a:tcPr anchor="ctr" horzOverflow="overflow">
                    <a:lnL w="12700" cap="flat" cmpd="sng" algn="ctr">
                      <a:solidFill>
                        <a:srgbClr val="641A18"/>
                      </a:solidFill>
                      <a:prstDash val="solid"/>
                      <a:round/>
                      <a:headEnd type="none" w="med" len="med"/>
                      <a:tailEnd type="none" w="med" len="med"/>
                    </a:lnL>
                    <a:lnR w="19050" cap="flat" cmpd="sng" algn="ctr">
                      <a:solidFill>
                        <a:srgbClr val="641A18"/>
                      </a:solidFill>
                      <a:prstDash val="solid"/>
                      <a:round/>
                      <a:headEnd type="none" w="med" len="med"/>
                      <a:tailEnd type="none" w="med" len="med"/>
                    </a:lnR>
                    <a:lnT w="19050" cap="flat" cmpd="sng" algn="ctr">
                      <a:solidFill>
                        <a:srgbClr val="641A18"/>
                      </a:solidFill>
                      <a:prstDash val="solid"/>
                      <a:round/>
                      <a:headEnd type="none" w="med" len="med"/>
                      <a:tailEnd type="none" w="med" len="med"/>
                    </a:lnT>
                    <a:lnB w="19050" cap="flat" cmpd="sng" algn="ctr">
                      <a:solidFill>
                        <a:srgbClr val="641A18"/>
                      </a:solidFill>
                      <a:prstDash val="solid"/>
                      <a:round/>
                      <a:headEnd type="none" w="med" len="med"/>
                      <a:tailEnd type="none" w="med" len="med"/>
                    </a:lnB>
                    <a:lnTlToBr>
                      <a:noFill/>
                    </a:lnTlToBr>
                    <a:lnBlToTr>
                      <a:noFill/>
                    </a:lnBlToTr>
                    <a:solidFill>
                      <a:srgbClr val="CEEAE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3200" b="1" i="0" u="none" strike="noStrike" cap="none" normalizeH="0" baseline="0" dirty="0" smtClean="0">
                          <a:ln>
                            <a:noFill/>
                          </a:ln>
                          <a:solidFill>
                            <a:schemeClr val="tx1"/>
                          </a:solidFill>
                          <a:effectLst/>
                          <a:latin typeface="方正粗圆简体" pitchFamily="65" charset="-122"/>
                          <a:ea typeface="方正粗圆简体" pitchFamily="65" charset="-122"/>
                        </a:rPr>
                        <a:t>形成有性生殖细胞的分裂方式</a:t>
                      </a:r>
                    </a:p>
                  </a:txBody>
                  <a:tcPr anchor="ctr" horzOverflow="overflow">
                    <a:lnL w="19050" cap="flat" cmpd="sng" algn="ctr">
                      <a:solidFill>
                        <a:srgbClr val="641A18"/>
                      </a:solidFill>
                      <a:prstDash val="solid"/>
                      <a:round/>
                      <a:headEnd type="none" w="med" len="med"/>
                      <a:tailEnd type="none" w="med" len="med"/>
                    </a:lnL>
                    <a:lnR w="12700" cap="flat" cmpd="sng" algn="ctr">
                      <a:solidFill>
                        <a:srgbClr val="641A18"/>
                      </a:solidFill>
                      <a:prstDash val="solid"/>
                      <a:round/>
                      <a:headEnd type="none" w="med" len="med"/>
                      <a:tailEnd type="none" w="med" len="med"/>
                    </a:lnR>
                    <a:lnT w="19050" cap="flat" cmpd="sng" algn="ctr">
                      <a:solidFill>
                        <a:srgbClr val="641A18"/>
                      </a:solidFill>
                      <a:prstDash val="solid"/>
                      <a:round/>
                      <a:headEnd type="none" w="med" len="med"/>
                      <a:tailEnd type="none" w="med" len="med"/>
                    </a:lnT>
                    <a:lnB w="19050" cap="flat" cmpd="sng" algn="ctr">
                      <a:solidFill>
                        <a:srgbClr val="641A18"/>
                      </a:solidFill>
                      <a:prstDash val="solid"/>
                      <a:round/>
                      <a:headEnd type="none" w="med" len="med"/>
                      <a:tailEnd type="none" w="med" len="med"/>
                    </a:lnB>
                    <a:lnTlToBr>
                      <a:noFill/>
                    </a:lnTlToBr>
                    <a:lnBlToTr>
                      <a:noFill/>
                    </a:lnBlToTr>
                    <a:solidFill>
                      <a:srgbClr val="CEEAE1"/>
                    </a:solidFill>
                  </a:tcPr>
                </a:tc>
              </a:tr>
              <a:tr h="111723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3200" b="1" i="0" u="none" strike="noStrike" cap="none" normalizeH="0" baseline="0" dirty="0" smtClean="0">
                          <a:ln>
                            <a:noFill/>
                          </a:ln>
                          <a:solidFill>
                            <a:schemeClr val="tx1"/>
                          </a:solidFill>
                          <a:effectLst/>
                          <a:latin typeface="方正粗圆简体" pitchFamily="65" charset="-122"/>
                          <a:ea typeface="方正粗圆简体" pitchFamily="65" charset="-122"/>
                        </a:rPr>
                        <a:t>染色体复制一次，细胞分裂一次</a:t>
                      </a:r>
                    </a:p>
                  </a:txBody>
                  <a:tcPr anchor="ctr" horzOverflow="overflow">
                    <a:lnL w="12700" cap="flat" cmpd="sng" algn="ctr">
                      <a:solidFill>
                        <a:srgbClr val="641A18"/>
                      </a:solidFill>
                      <a:prstDash val="solid"/>
                      <a:round/>
                      <a:headEnd type="none" w="med" len="med"/>
                      <a:tailEnd type="none" w="med" len="med"/>
                    </a:lnL>
                    <a:lnR w="19050" cap="flat" cmpd="sng" algn="ctr">
                      <a:solidFill>
                        <a:srgbClr val="641A18"/>
                      </a:solidFill>
                      <a:prstDash val="solid"/>
                      <a:round/>
                      <a:headEnd type="none" w="med" len="med"/>
                      <a:tailEnd type="none" w="med" len="med"/>
                    </a:lnR>
                    <a:lnT w="19050" cap="flat" cmpd="sng" algn="ctr">
                      <a:solidFill>
                        <a:srgbClr val="641A18"/>
                      </a:solidFill>
                      <a:prstDash val="solid"/>
                      <a:round/>
                      <a:headEnd type="none" w="med" len="med"/>
                      <a:tailEnd type="none" w="med" len="med"/>
                    </a:lnT>
                    <a:lnB w="19050" cap="flat" cmpd="sng" algn="ctr">
                      <a:solidFill>
                        <a:srgbClr val="641A18"/>
                      </a:solidFill>
                      <a:prstDash val="solid"/>
                      <a:round/>
                      <a:headEnd type="none" w="med" len="med"/>
                      <a:tailEnd type="none" w="med" len="med"/>
                    </a:lnB>
                    <a:lnTlToBr>
                      <a:noFill/>
                    </a:lnTlToBr>
                    <a:lnBlToTr>
                      <a:noFill/>
                    </a:lnBlToTr>
                    <a:solidFill>
                      <a:srgbClr val="CEEAE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3200" b="1" i="0" u="none" strike="noStrike" cap="none" normalizeH="0" baseline="0" dirty="0" smtClean="0">
                          <a:ln>
                            <a:noFill/>
                          </a:ln>
                          <a:solidFill>
                            <a:schemeClr val="tx1"/>
                          </a:solidFill>
                          <a:effectLst/>
                          <a:latin typeface="方正粗圆简体" pitchFamily="65" charset="-122"/>
                          <a:ea typeface="方正粗圆简体" pitchFamily="65" charset="-122"/>
                        </a:rPr>
                        <a:t>染色体复制一次，细胞连续分裂两次</a:t>
                      </a:r>
                    </a:p>
                  </a:txBody>
                  <a:tcPr anchor="ctr" horzOverflow="overflow">
                    <a:lnL w="19050" cap="flat" cmpd="sng" algn="ctr">
                      <a:solidFill>
                        <a:srgbClr val="641A18"/>
                      </a:solidFill>
                      <a:prstDash val="solid"/>
                      <a:round/>
                      <a:headEnd type="none" w="med" len="med"/>
                      <a:tailEnd type="none" w="med" len="med"/>
                    </a:lnL>
                    <a:lnR w="12700" cap="flat" cmpd="sng" algn="ctr">
                      <a:solidFill>
                        <a:srgbClr val="641A18"/>
                      </a:solidFill>
                      <a:prstDash val="solid"/>
                      <a:round/>
                      <a:headEnd type="none" w="med" len="med"/>
                      <a:tailEnd type="none" w="med" len="med"/>
                    </a:lnR>
                    <a:lnT w="19050" cap="flat" cmpd="sng" algn="ctr">
                      <a:solidFill>
                        <a:srgbClr val="641A18"/>
                      </a:solidFill>
                      <a:prstDash val="solid"/>
                      <a:round/>
                      <a:headEnd type="none" w="med" len="med"/>
                      <a:tailEnd type="none" w="med" len="med"/>
                    </a:lnT>
                    <a:lnB w="19050" cap="flat" cmpd="sng" algn="ctr">
                      <a:solidFill>
                        <a:srgbClr val="641A18"/>
                      </a:solidFill>
                      <a:prstDash val="solid"/>
                      <a:round/>
                      <a:headEnd type="none" w="med" len="med"/>
                      <a:tailEnd type="none" w="med" len="med"/>
                    </a:lnB>
                    <a:lnTlToBr>
                      <a:noFill/>
                    </a:lnTlToBr>
                    <a:lnBlToTr>
                      <a:noFill/>
                    </a:lnBlToTr>
                    <a:solidFill>
                      <a:srgbClr val="CEEAE1"/>
                    </a:solidFill>
                  </a:tcPr>
                </a:tc>
              </a:tr>
              <a:tr h="173264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3200" b="1" i="0" u="none" strike="noStrike" cap="none" normalizeH="0" baseline="0" dirty="0" smtClean="0">
                          <a:ln>
                            <a:noFill/>
                          </a:ln>
                          <a:solidFill>
                            <a:schemeClr val="tx1"/>
                          </a:solidFill>
                          <a:effectLst/>
                          <a:latin typeface="方正粗圆简体" pitchFamily="65" charset="-122"/>
                          <a:ea typeface="方正粗圆简体" pitchFamily="65" charset="-122"/>
                        </a:rPr>
                        <a:t>分裂前后染色体数相同</a:t>
                      </a:r>
                      <a:endParaRPr kumimoji="1" lang="zh-CN" altLang="en-US" sz="3200" b="1" i="0" u="none" strike="noStrike" cap="none" normalizeH="0" baseline="0" dirty="0" smtClean="0">
                        <a:ln>
                          <a:noFill/>
                        </a:ln>
                        <a:solidFill>
                          <a:schemeClr val="tx1"/>
                        </a:solidFill>
                        <a:effectLst/>
                        <a:latin typeface="方正粗圆简体" pitchFamily="65" charset="-122"/>
                        <a:ea typeface="方正粗圆简体" pitchFamily="65" charset="-122"/>
                      </a:endParaRPr>
                    </a:p>
                  </a:txBody>
                  <a:tcPr anchor="ctr" horzOverflow="overflow">
                    <a:lnL w="12700" cap="flat" cmpd="sng" algn="ctr">
                      <a:solidFill>
                        <a:srgbClr val="641A18"/>
                      </a:solidFill>
                      <a:prstDash val="solid"/>
                      <a:round/>
                      <a:headEnd type="none" w="med" len="med"/>
                      <a:tailEnd type="none" w="med" len="med"/>
                    </a:lnL>
                    <a:lnR w="19050" cap="flat" cmpd="sng" algn="ctr">
                      <a:solidFill>
                        <a:srgbClr val="641A18"/>
                      </a:solidFill>
                      <a:prstDash val="solid"/>
                      <a:round/>
                      <a:headEnd type="none" w="med" len="med"/>
                      <a:tailEnd type="none" w="med" len="med"/>
                    </a:lnR>
                    <a:lnT w="19050" cap="flat" cmpd="sng" algn="ctr">
                      <a:solidFill>
                        <a:srgbClr val="641A18"/>
                      </a:solidFill>
                      <a:prstDash val="solid"/>
                      <a:round/>
                      <a:headEnd type="none" w="med" len="med"/>
                      <a:tailEnd type="none" w="med" len="med"/>
                    </a:lnT>
                    <a:lnB w="19050" cap="flat" cmpd="sng" algn="ctr">
                      <a:solidFill>
                        <a:srgbClr val="641A18"/>
                      </a:solidFill>
                      <a:prstDash val="solid"/>
                      <a:round/>
                      <a:headEnd type="none" w="med" len="med"/>
                      <a:tailEnd type="none" w="med" len="med"/>
                    </a:lnB>
                    <a:lnTlToBr>
                      <a:noFill/>
                    </a:lnTlToBr>
                    <a:lnBlToTr>
                      <a:noFill/>
                    </a:lnBlToTr>
                    <a:solidFill>
                      <a:srgbClr val="CEEAE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3200" b="1" i="0" u="none" strike="noStrike" cap="none" normalizeH="0" baseline="0" dirty="0" smtClean="0">
                          <a:ln>
                            <a:noFill/>
                          </a:ln>
                          <a:solidFill>
                            <a:schemeClr val="tx1"/>
                          </a:solidFill>
                          <a:effectLst/>
                          <a:latin typeface="方正粗圆简体" pitchFamily="65" charset="-122"/>
                          <a:ea typeface="方正粗圆简体" pitchFamily="65" charset="-122"/>
                        </a:rPr>
                        <a:t>分裂</a:t>
                      </a:r>
                      <a:r>
                        <a:rPr kumimoji="1" lang="zh-CN" altLang="en-US" sz="3200" b="1" i="0" u="none" strike="noStrike" cap="none" normalizeH="0" baseline="0" dirty="0" smtClean="0">
                          <a:ln>
                            <a:noFill/>
                          </a:ln>
                          <a:solidFill>
                            <a:schemeClr val="tx1"/>
                          </a:solidFill>
                          <a:effectLst/>
                          <a:latin typeface="方正粗圆简体" pitchFamily="65" charset="-122"/>
                          <a:ea typeface="方正粗圆简体" pitchFamily="65" charset="-122"/>
                        </a:rPr>
                        <a:t>后，</a:t>
                      </a:r>
                      <a:r>
                        <a:rPr kumimoji="1" lang="zh-CN" altLang="en-US" sz="3200" b="1" i="0" u="none" strike="noStrike" cap="none" normalizeH="0" baseline="0" dirty="0" smtClean="0">
                          <a:ln>
                            <a:noFill/>
                          </a:ln>
                          <a:solidFill>
                            <a:schemeClr val="tx1"/>
                          </a:solidFill>
                          <a:effectLst/>
                          <a:latin typeface="方正粗圆简体" pitchFamily="65" charset="-122"/>
                          <a:ea typeface="方正粗圆简体" pitchFamily="65" charset="-122"/>
                        </a:rPr>
                        <a:t>染色体数目减少一半</a:t>
                      </a:r>
                    </a:p>
                  </a:txBody>
                  <a:tcPr anchor="ctr" horzOverflow="overflow">
                    <a:lnL w="19050" cap="flat" cmpd="sng" algn="ctr">
                      <a:solidFill>
                        <a:srgbClr val="641A18"/>
                      </a:solidFill>
                      <a:prstDash val="solid"/>
                      <a:round/>
                      <a:headEnd type="none" w="med" len="med"/>
                      <a:tailEnd type="none" w="med" len="med"/>
                    </a:lnL>
                    <a:lnR w="12700" cap="flat" cmpd="sng" algn="ctr">
                      <a:solidFill>
                        <a:srgbClr val="641A18"/>
                      </a:solidFill>
                      <a:prstDash val="solid"/>
                      <a:round/>
                      <a:headEnd type="none" w="med" len="med"/>
                      <a:tailEnd type="none" w="med" len="med"/>
                    </a:lnR>
                    <a:lnT w="19050" cap="flat" cmpd="sng" algn="ctr">
                      <a:solidFill>
                        <a:srgbClr val="641A18"/>
                      </a:solidFill>
                      <a:prstDash val="solid"/>
                      <a:round/>
                      <a:headEnd type="none" w="med" len="med"/>
                      <a:tailEnd type="none" w="med" len="med"/>
                    </a:lnT>
                    <a:lnB w="19050" cap="flat" cmpd="sng" algn="ctr">
                      <a:solidFill>
                        <a:srgbClr val="641A18"/>
                      </a:solidFill>
                      <a:prstDash val="solid"/>
                      <a:round/>
                      <a:headEnd type="none" w="med" len="med"/>
                      <a:tailEnd type="none" w="med" len="med"/>
                    </a:lnB>
                    <a:lnTlToBr>
                      <a:noFill/>
                    </a:lnTlToBr>
                    <a:lnBlToTr>
                      <a:noFill/>
                    </a:lnBlToTr>
                    <a:solidFill>
                      <a:srgbClr val="CEEAE1"/>
                    </a:solidFill>
                  </a:tcPr>
                </a:tc>
              </a:tr>
              <a:tr h="175430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3200" b="1" i="0" u="none" strike="noStrike" cap="none" normalizeH="0" baseline="0" dirty="0" smtClean="0">
                          <a:ln>
                            <a:noFill/>
                          </a:ln>
                          <a:solidFill>
                            <a:schemeClr val="tx1"/>
                          </a:solidFill>
                          <a:effectLst/>
                          <a:latin typeface="方正粗圆简体" pitchFamily="65" charset="-122"/>
                          <a:ea typeface="方正粗圆简体" pitchFamily="65" charset="-122"/>
                        </a:rPr>
                        <a:t>无联会</a:t>
                      </a:r>
                      <a:r>
                        <a:rPr kumimoji="1" lang="zh-CN" altLang="en-US" sz="3200" b="1" i="0" u="none" strike="noStrike" cap="none" normalizeH="0" baseline="0" dirty="0" smtClean="0">
                          <a:ln>
                            <a:noFill/>
                          </a:ln>
                          <a:solidFill>
                            <a:schemeClr val="tx1"/>
                          </a:solidFill>
                          <a:effectLst/>
                          <a:latin typeface="方正粗圆简体" pitchFamily="65" charset="-122"/>
                          <a:ea typeface="方正粗圆简体" pitchFamily="65" charset="-122"/>
                        </a:rPr>
                        <a:t>、交叉互换等行为</a:t>
                      </a:r>
                    </a:p>
                  </a:txBody>
                  <a:tcPr anchor="ctr" horzOverflow="overflow">
                    <a:lnL w="12700" cap="flat" cmpd="sng" algn="ctr">
                      <a:solidFill>
                        <a:srgbClr val="641A18"/>
                      </a:solidFill>
                      <a:prstDash val="solid"/>
                      <a:round/>
                      <a:headEnd type="none" w="med" len="med"/>
                      <a:tailEnd type="none" w="med" len="med"/>
                    </a:lnL>
                    <a:lnR w="19050" cap="flat" cmpd="sng" algn="ctr">
                      <a:solidFill>
                        <a:srgbClr val="641A18"/>
                      </a:solidFill>
                      <a:prstDash val="solid"/>
                      <a:round/>
                      <a:headEnd type="none" w="med" len="med"/>
                      <a:tailEnd type="none" w="med" len="med"/>
                    </a:lnR>
                    <a:lnT w="19050" cap="flat" cmpd="sng" algn="ctr">
                      <a:solidFill>
                        <a:srgbClr val="641A18"/>
                      </a:solidFill>
                      <a:prstDash val="solid"/>
                      <a:round/>
                      <a:headEnd type="none" w="med" len="med"/>
                      <a:tailEnd type="none" w="med" len="med"/>
                    </a:lnT>
                    <a:lnB w="57150" cap="flat" cmpd="sng" algn="ctr">
                      <a:solidFill>
                        <a:srgbClr val="641A18"/>
                      </a:solidFill>
                      <a:prstDash val="solid"/>
                      <a:round/>
                      <a:headEnd type="none" w="med" len="med"/>
                      <a:tailEnd type="none" w="med" len="med"/>
                    </a:lnB>
                    <a:lnTlToBr>
                      <a:noFill/>
                    </a:lnTlToBr>
                    <a:lnBlToTr>
                      <a:noFill/>
                    </a:lnBlToTr>
                    <a:solidFill>
                      <a:srgbClr val="CEEAE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3200" b="1" i="0" u="none" strike="noStrike" cap="none" normalizeH="0" baseline="0" dirty="0" smtClean="0">
                          <a:ln>
                            <a:noFill/>
                          </a:ln>
                          <a:solidFill>
                            <a:schemeClr val="tx1"/>
                          </a:solidFill>
                          <a:effectLst/>
                          <a:latin typeface="方正粗圆简体" pitchFamily="65" charset="-122"/>
                          <a:ea typeface="方正粗圆简体" pitchFamily="65" charset="-122"/>
                        </a:rPr>
                        <a:t>发生</a:t>
                      </a:r>
                      <a:r>
                        <a:rPr kumimoji="1" lang="zh-CN" altLang="en-US" sz="3200" b="1" i="0" u="none" strike="noStrike" cap="none" normalizeH="0" baseline="0" dirty="0" smtClean="0">
                          <a:ln>
                            <a:noFill/>
                          </a:ln>
                          <a:solidFill>
                            <a:schemeClr val="tx1"/>
                          </a:solidFill>
                          <a:effectLst/>
                          <a:latin typeface="方正粗圆简体" pitchFamily="65" charset="-122"/>
                          <a:ea typeface="方正粗圆简体" pitchFamily="65" charset="-122"/>
                        </a:rPr>
                        <a:t>联会、交叉互换等行为</a:t>
                      </a:r>
                    </a:p>
                  </a:txBody>
                  <a:tcPr anchor="ctr" horzOverflow="overflow">
                    <a:lnL w="19050" cap="flat" cmpd="sng" algn="ctr">
                      <a:solidFill>
                        <a:srgbClr val="641A18"/>
                      </a:solidFill>
                      <a:prstDash val="solid"/>
                      <a:round/>
                      <a:headEnd type="none" w="med" len="med"/>
                      <a:tailEnd type="none" w="med" len="med"/>
                    </a:lnL>
                    <a:lnR w="12700" cap="flat" cmpd="sng" algn="ctr">
                      <a:solidFill>
                        <a:srgbClr val="641A18"/>
                      </a:solidFill>
                      <a:prstDash val="solid"/>
                      <a:round/>
                      <a:headEnd type="none" w="med" len="med"/>
                      <a:tailEnd type="none" w="med" len="med"/>
                    </a:lnR>
                    <a:lnT w="19050" cap="flat" cmpd="sng" algn="ctr">
                      <a:solidFill>
                        <a:srgbClr val="641A18"/>
                      </a:solidFill>
                      <a:prstDash val="solid"/>
                      <a:round/>
                      <a:headEnd type="none" w="med" len="med"/>
                      <a:tailEnd type="none" w="med" len="med"/>
                    </a:lnT>
                    <a:lnB w="57150" cap="flat" cmpd="sng" algn="ctr">
                      <a:solidFill>
                        <a:srgbClr val="641A18"/>
                      </a:solidFill>
                      <a:prstDash val="solid"/>
                      <a:round/>
                      <a:headEnd type="none" w="med" len="med"/>
                      <a:tailEnd type="none" w="med" len="med"/>
                    </a:lnB>
                    <a:lnTlToBr>
                      <a:noFill/>
                    </a:lnTlToBr>
                    <a:lnBlToTr>
                      <a:noFill/>
                    </a:lnBlToTr>
                    <a:solidFill>
                      <a:srgbClr val="CEEAE1"/>
                    </a:solidFill>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0099CC"/>
      </a:hlink>
      <a:folHlink>
        <a:srgbClr val="0099CC"/>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CN" altLang="en-US" sz="20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CN" altLang="en-US" sz="20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392</TotalTime>
  <Words>1058</Words>
  <Application>Microsoft Office PowerPoint</Application>
  <PresentationFormat>全屏显示(4:3)</PresentationFormat>
  <Paragraphs>154</Paragraphs>
  <Slides>41</Slides>
  <Notes>1</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41</vt:i4>
      </vt:variant>
    </vt:vector>
  </HeadingPairs>
  <TitlesOfParts>
    <vt:vector size="44" baseType="lpstr">
      <vt:lpstr>Office 主题</vt:lpstr>
      <vt:lpstr>1_默认设计模板</vt:lpstr>
      <vt:lpstr>视频剪辑</vt:lpstr>
      <vt:lpstr>减数分裂和受精作用习题课</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配子中染色体组合的多样性</vt:lpstr>
      <vt:lpstr>幻灯片 25</vt:lpstr>
      <vt:lpstr>幻灯片 26</vt:lpstr>
      <vt:lpstr>幻灯片 27</vt:lpstr>
      <vt:lpstr>幻灯片 28</vt:lpstr>
      <vt:lpstr>幻灯片 29</vt:lpstr>
      <vt:lpstr>幻灯片 30</vt:lpstr>
      <vt:lpstr>幻灯片 31</vt:lpstr>
      <vt:lpstr>模型动画</vt:lpstr>
      <vt:lpstr>幻灯片 33</vt:lpstr>
      <vt:lpstr>减数分裂和受精作用的意义</vt:lpstr>
      <vt:lpstr>幻灯片 35</vt:lpstr>
      <vt:lpstr>幻灯片 36</vt:lpstr>
      <vt:lpstr>幻灯片 37</vt:lpstr>
      <vt:lpstr>幻灯片 38</vt:lpstr>
      <vt:lpstr>幻灯片 39</vt:lpstr>
      <vt:lpstr>幻灯片 40</vt:lpstr>
      <vt:lpstr>幻灯片 41</vt:lpstr>
    </vt:vector>
  </TitlesOfParts>
  <Company>lz</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zcl</dc:creator>
  <cp:lastModifiedBy>zcl</cp:lastModifiedBy>
  <cp:revision>40</cp:revision>
  <dcterms:created xsi:type="dcterms:W3CDTF">2010-02-27T09:48:38Z</dcterms:created>
  <dcterms:modified xsi:type="dcterms:W3CDTF">2010-03-08T23:52:05Z</dcterms:modified>
</cp:coreProperties>
</file>